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 id="2147483662" r:id="rId2"/>
    <p:sldMasterId id="2147483663" r:id="rId3"/>
    <p:sldMasterId id="2147483664" r:id="rId4"/>
    <p:sldMasterId id="2147483665" r:id="rId5"/>
    <p:sldMasterId id="2147483666" r:id="rId6"/>
    <p:sldMasterId id="2147483667" r:id="rId7"/>
    <p:sldMasterId id="2147483668" r:id="rId8"/>
    <p:sldMasterId id="2147483669" r:id="rId9"/>
    <p:sldMasterId id="2147483670" r:id="rId10"/>
    <p:sldMasterId id="2147483671" r:id="rId11"/>
    <p:sldMasterId id="2147483672" r:id="rId12"/>
    <p:sldMasterId id="2147483673" r:id="rId13"/>
  </p:sldMasterIdLst>
  <p:notesMasterIdLst>
    <p:notesMasterId r:id="rId56"/>
  </p:notes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 id="280" r:id="rId38"/>
    <p:sldId id="281" r:id="rId39"/>
    <p:sldId id="282" r:id="rId40"/>
    <p:sldId id="283" r:id="rId41"/>
    <p:sldId id="284" r:id="rId42"/>
    <p:sldId id="285" r:id="rId43"/>
    <p:sldId id="286" r:id="rId44"/>
    <p:sldId id="287" r:id="rId45"/>
    <p:sldId id="288" r:id="rId46"/>
    <p:sldId id="289" r:id="rId47"/>
    <p:sldId id="290" r:id="rId48"/>
    <p:sldId id="291" r:id="rId49"/>
    <p:sldId id="292" r:id="rId50"/>
    <p:sldId id="293" r:id="rId51"/>
    <p:sldId id="294" r:id="rId52"/>
    <p:sldId id="295" r:id="rId53"/>
    <p:sldId id="296" r:id="rId54"/>
    <p:sldId id="297" r:id="rId55"/>
  </p:sldIdLst>
  <p:sldSz cx="9144000" cy="6858000" type="screen4x3"/>
  <p:notesSz cx="7010400" cy="9296400"/>
  <p:embeddedFontLst>
    <p:embeddedFont>
      <p:font typeface="Calibri" panose="020F0502020204030204" pitchFamily="34"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928">
          <p15:clr>
            <a:srgbClr val="000000"/>
          </p15:clr>
        </p15:guide>
        <p15:guide id="2" pos="2208">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546" y="66"/>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font" Target="fonts/font2.fntdata"/><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notesMaster" Target="notesMasters/notesMaster1.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font" Target="fonts/font3.fntdata"/><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font" Target="fonts/font1.fntdata"/><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font" Target="fonts/font4.fntdata"/><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5137"/>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337" y="0"/>
            <a:ext cx="3038475" cy="465137"/>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81100" y="696912"/>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829675"/>
            <a:ext cx="3038475" cy="465137"/>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337" y="8829675"/>
            <a:ext cx="3038475" cy="46513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11" name="Google Shape;211;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2: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73" name="Google Shape;273;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0: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78" name="Google Shape;278;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1: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95" name="Google Shape;295;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3: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01" name="Google Shape;301;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4:notes"/>
          <p:cNvSpPr txBox="1"/>
          <p:nvPr/>
        </p:nvSpPr>
        <p:spPr>
          <a:xfrm>
            <a:off x="3970337" y="8829675"/>
            <a:ext cx="3038475" cy="46513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
        <p:nvSpPr>
          <p:cNvPr id="307" name="Google Shape;307;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8" name="Google Shape;308;p14: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800"/>
              <a:buNone/>
            </a:pPr>
            <a:r>
              <a:rPr lang="en-US"/>
              <a:t>Liquid water in equilibrium with its vapor. The number of water molecules leaving the liquid is equivalent to those returning to the liquid.</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5: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14" name="Google Shape;314;p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6: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21" name="Google Shape;321;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7: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34" name="Google Shape;334;p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8: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39" name="Google Shape;339;p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9: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44" name="Google Shape;344;p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18" name="Google Shape;218;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0: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50" name="Google Shape;350;p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1: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61" name="Google Shape;361;p2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2: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67" name="Google Shape;367;p2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3:notes"/>
          <p:cNvSpPr txBox="1"/>
          <p:nvPr/>
        </p:nvSpPr>
        <p:spPr>
          <a:xfrm>
            <a:off x="3970337" y="8829675"/>
            <a:ext cx="3038475" cy="46513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23</a:t>
            </a:fld>
            <a:endParaRPr sz="1400" b="0" i="0" u="none" strike="noStrike" cap="none">
              <a:solidFill>
                <a:srgbClr val="000000"/>
              </a:solidFill>
              <a:latin typeface="Arial"/>
              <a:ea typeface="Arial"/>
              <a:cs typeface="Arial"/>
              <a:sym typeface="Arial"/>
            </a:endParaRPr>
          </a:p>
        </p:txBody>
      </p:sp>
      <p:sp>
        <p:nvSpPr>
          <p:cNvPr id="373" name="Google Shape;373;p2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4" name="Google Shape;374;p23: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800"/>
              <a:buNone/>
            </a:pPr>
            <a:r>
              <a:rPr lang="en-US"/>
              <a:t>Reversible reaction between nitrogen dioxide and dinitrogen tetroxide forms an orange colored product. Nit. Di. Is colorless and dinit. Tet.  Is brown.</a:t>
            </a:r>
            <a:endParaRPr/>
          </a:p>
          <a:p>
            <a:pPr marL="0" lvl="0" indent="0" algn="l" rtl="0">
              <a:lnSpc>
                <a:spcPct val="100000"/>
              </a:lnSpc>
              <a:spcBef>
                <a:spcPts val="0"/>
              </a:spcBef>
              <a:spcAft>
                <a:spcPts val="0"/>
              </a:spcAft>
              <a:buSzPts val="1800"/>
              <a:buNone/>
            </a:pPr>
            <a:r>
              <a:rPr lang="en-US"/>
              <a:t>Brown forms immediately, followed by the color lightnening due to reverse reaction occurring.</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24: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80" name="Google Shape;380;p2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5: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86" name="Google Shape;386;p2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6: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92" name="Google Shape;392;p2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27: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405" name="Google Shape;405;p2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28: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411" name="Google Shape;411;p2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9: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416" name="Google Shape;416;p2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3:notes"/>
          <p:cNvSpPr txBox="1"/>
          <p:nvPr/>
        </p:nvSpPr>
        <p:spPr>
          <a:xfrm>
            <a:off x="3970337" y="8829675"/>
            <a:ext cx="3038475" cy="46513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
        <p:nvSpPr>
          <p:cNvPr id="225" name="Google Shape;225;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6" name="Google Shape;226;p3: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800"/>
              <a:buNone/>
            </a:pPr>
            <a:r>
              <a:rPr lang="en-US"/>
              <a:t>In equilibrium, the concentration on reactants and products remains constant. Constant transfer.</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r>
              <a:rPr lang="en-US"/>
              <a:t>Although it seems like there are no more reactions taking place, r to p and p to r formation is continuously occurring. </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r>
              <a:rPr lang="en-US"/>
              <a:t>There are several types of equilibrium reactions that can occur and we will discuss all of them.</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r>
              <a:rPr lang="en-US"/>
              <a:t>In this chapter we will be looking at the types of equilibrium reactions, the equilibrium constant and its relationship to the rate constant and factors that can disrupt a system at equilibrium.</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r>
              <a:rPr lang="en-US"/>
              <a:t>Most reactions are reversible. As soon as p forms, r begins to reform. R then forms more p.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30: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422" name="Google Shape;422;p3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31: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428" name="Google Shape;428;p3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32: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434" name="Google Shape;434;p3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33: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440" name="Google Shape;440;p3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34:notes"/>
          <p:cNvSpPr txBox="1"/>
          <p:nvPr/>
        </p:nvSpPr>
        <p:spPr>
          <a:xfrm>
            <a:off x="3970337" y="8829675"/>
            <a:ext cx="3038475" cy="46513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34</a:t>
            </a:fld>
            <a:endParaRPr sz="1400" b="0" i="0" u="none" strike="noStrike" cap="none">
              <a:solidFill>
                <a:srgbClr val="000000"/>
              </a:solidFill>
              <a:latin typeface="Arial"/>
              <a:ea typeface="Arial"/>
              <a:cs typeface="Arial"/>
              <a:sym typeface="Arial"/>
            </a:endParaRPr>
          </a:p>
        </p:txBody>
      </p:sp>
      <p:sp>
        <p:nvSpPr>
          <p:cNvPr id="446" name="Google Shape;446;p3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7" name="Google Shape;447;p34: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800"/>
              <a:buNone/>
            </a:pPr>
            <a:r>
              <a:rPr lang="en-US"/>
              <a:t>Greater than 1 = any number greater than 10</a:t>
            </a:r>
            <a:endParaRPr/>
          </a:p>
          <a:p>
            <a:pPr marL="0" lvl="0" indent="0" algn="l" rtl="0">
              <a:lnSpc>
                <a:spcPct val="100000"/>
              </a:lnSpc>
              <a:spcBef>
                <a:spcPts val="0"/>
              </a:spcBef>
              <a:spcAft>
                <a:spcPts val="0"/>
              </a:spcAft>
              <a:buSzPts val="1800"/>
              <a:buNone/>
            </a:pPr>
            <a:r>
              <a:rPr lang="en-US"/>
              <a:t>Less than 1 = any number less than 0.1</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5: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453" name="Google Shape;453;p3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36: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459" name="Google Shape;459;p3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37: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466" name="Google Shape;466;p3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38: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473" name="Google Shape;473;p3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39: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478" name="Google Shape;478;p3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4:notes"/>
          <p:cNvSpPr txBox="1"/>
          <p:nvPr/>
        </p:nvSpPr>
        <p:spPr>
          <a:xfrm>
            <a:off x="3970337" y="8829675"/>
            <a:ext cx="3038475" cy="46513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
        <p:nvSpPr>
          <p:cNvPr id="232" name="Google Shape;232;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3" name="Google Shape;233;p4: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800"/>
              <a:buNone/>
            </a:pPr>
            <a:r>
              <a:rPr lang="en-US"/>
              <a:t>Physical- equilibrium between two phases of the same substance. Changes that occur are physical.</a:t>
            </a:r>
            <a:endParaRPr/>
          </a:p>
          <a:p>
            <a:pPr marL="0" lvl="0" indent="0" algn="l" rtl="0">
              <a:lnSpc>
                <a:spcPct val="100000"/>
              </a:lnSpc>
              <a:spcBef>
                <a:spcPts val="0"/>
              </a:spcBef>
              <a:spcAft>
                <a:spcPts val="0"/>
              </a:spcAft>
              <a:buSzPts val="1800"/>
              <a:buNone/>
            </a:pPr>
            <a:r>
              <a:rPr lang="en-US"/>
              <a:t>Chemical- equilibrium chemists are more interested in this b/c the progress of the reaction can be easily monitored.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40: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484" name="Google Shape;484;p4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41: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490" name="Google Shape;490;p4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42: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496" name="Google Shape;496;p4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5:notes"/>
          <p:cNvSpPr txBox="1"/>
          <p:nvPr/>
        </p:nvSpPr>
        <p:spPr>
          <a:xfrm>
            <a:off x="3970337" y="8829675"/>
            <a:ext cx="3038475" cy="46513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
        <p:nvSpPr>
          <p:cNvPr id="240" name="Google Shape;240;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1" name="Google Shape;241;p5: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800"/>
              <a:buNone/>
            </a:pPr>
            <a:r>
              <a:rPr lang="en-US"/>
              <a:t>a.) initially only NO</a:t>
            </a:r>
            <a:r>
              <a:rPr lang="en-US" sz="1100" baseline="-25000"/>
              <a:t>2</a:t>
            </a:r>
            <a:r>
              <a:rPr lang="en-US"/>
              <a:t>     b.) Initially only N</a:t>
            </a:r>
            <a:r>
              <a:rPr lang="en-US" baseline="-25000"/>
              <a:t>2</a:t>
            </a:r>
            <a:r>
              <a:rPr lang="en-US"/>
              <a:t>O</a:t>
            </a:r>
            <a:r>
              <a:rPr lang="en-US" baseline="-25000"/>
              <a:t>4</a:t>
            </a:r>
            <a:r>
              <a:rPr lang="en-US"/>
              <a:t>     c.) Mixture of NO</a:t>
            </a:r>
            <a:r>
              <a:rPr lang="en-US" baseline="-25000"/>
              <a:t>2</a:t>
            </a:r>
            <a:r>
              <a:rPr lang="en-US"/>
              <a:t> and N</a:t>
            </a:r>
            <a:r>
              <a:rPr lang="en-US" baseline="-25000"/>
              <a:t>2</a:t>
            </a:r>
            <a:r>
              <a:rPr lang="en-US"/>
              <a:t>O</a:t>
            </a:r>
            <a:r>
              <a:rPr lang="en-US" baseline="-25000"/>
              <a:t>4</a:t>
            </a:r>
            <a:endParaRPr/>
          </a:p>
          <a:p>
            <a:pPr marL="0" lvl="0" indent="0" algn="l" rtl="0">
              <a:lnSpc>
                <a:spcPct val="100000"/>
              </a:lnSpc>
              <a:spcBef>
                <a:spcPts val="0"/>
              </a:spcBef>
              <a:spcAft>
                <a:spcPts val="0"/>
              </a:spcAft>
              <a:buSzPts val="1800"/>
              <a:buNone/>
            </a:pPr>
            <a:r>
              <a:rPr lang="en-US"/>
              <a:t>Equilibrium always occurs at approximately the same time.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6: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47" name="Google Shape;247;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7: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53" name="Google Shape;253;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8: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61" name="Google Shape;261;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9: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68" name="Google Shape;268;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35"/>
        <p:cNvGrpSpPr/>
        <p:nvPr/>
      </p:nvGrpSpPr>
      <p:grpSpPr>
        <a:xfrm>
          <a:off x="0" y="0"/>
          <a:ext cx="0" cy="0"/>
          <a:chOff x="0" y="0"/>
          <a:chExt cx="0" cy="0"/>
        </a:xfrm>
      </p:grpSpPr>
      <p:sp>
        <p:nvSpPr>
          <p:cNvPr id="36" name="Google Shape;36;p2"/>
          <p:cNvSpPr txBox="1">
            <a:spLocks noGrp="1"/>
          </p:cNvSpPr>
          <p:nvPr>
            <p:ph type="ctrTitle"/>
          </p:nvPr>
        </p:nvSpPr>
        <p:spPr>
          <a:xfrm>
            <a:off x="457200" y="1447800"/>
            <a:ext cx="8229600" cy="17367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5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7" name="Google Shape;37;p2"/>
          <p:cNvSpPr txBox="1">
            <a:spLocks noGrp="1"/>
          </p:cNvSpPr>
          <p:nvPr>
            <p:ph type="subTitle" idx="1"/>
          </p:nvPr>
        </p:nvSpPr>
        <p:spPr>
          <a:xfrm>
            <a:off x="1371600" y="34290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SzPts val="3200"/>
              <a:buFont typeface="Arial"/>
              <a:buNone/>
              <a:defRPr/>
            </a:lvl1pPr>
            <a:lvl2pPr lvl="1" algn="l">
              <a:lnSpc>
                <a:spcPct val="100000"/>
              </a:lnSpc>
              <a:spcBef>
                <a:spcPts val="360"/>
              </a:spcBef>
              <a:spcAft>
                <a:spcPts val="0"/>
              </a:spcAft>
              <a:buClr>
                <a:schemeClr val="dk1"/>
              </a:buClr>
              <a:buSzPts val="1800"/>
              <a:buChar char="–"/>
              <a:defRPr/>
            </a:lvl2pPr>
            <a:lvl3pPr lvl="2" algn="l">
              <a:lnSpc>
                <a:spcPct val="100000"/>
              </a:lnSpc>
              <a:spcBef>
                <a:spcPts val="360"/>
              </a:spcBef>
              <a:spcAft>
                <a:spcPts val="0"/>
              </a:spcAft>
              <a:buSzPts val="1800"/>
              <a:buChar char="•"/>
              <a:defRPr/>
            </a:lvl3pPr>
            <a:lvl4pPr lvl="3" algn="l">
              <a:lnSpc>
                <a:spcPct val="100000"/>
              </a:lnSpc>
              <a:spcBef>
                <a:spcPts val="360"/>
              </a:spcBef>
              <a:spcAft>
                <a:spcPts val="0"/>
              </a:spcAft>
              <a:buClr>
                <a:schemeClr val="dk1"/>
              </a:buClr>
              <a:buSzPts val="1800"/>
              <a:buChar char="–"/>
              <a:defRPr/>
            </a:lvl4pPr>
            <a:lvl5pPr lvl="4" algn="l">
              <a:lnSpc>
                <a:spcPct val="100000"/>
              </a:lnSpc>
              <a:spcBef>
                <a:spcPts val="360"/>
              </a:spcBef>
              <a:spcAft>
                <a:spcPts val="0"/>
              </a:spcAft>
              <a:buSzPts val="1800"/>
              <a:buChar char="•"/>
              <a:defRPr/>
            </a:lvl5pPr>
            <a:lvl6pPr lvl="5" algn="l">
              <a:lnSpc>
                <a:spcPct val="100000"/>
              </a:lnSpc>
              <a:spcBef>
                <a:spcPts val="360"/>
              </a:spcBef>
              <a:spcAft>
                <a:spcPts val="0"/>
              </a:spcAft>
              <a:buSzPts val="1800"/>
              <a:buChar char="•"/>
              <a:defRPr/>
            </a:lvl6pPr>
            <a:lvl7pPr lvl="6" algn="l">
              <a:lnSpc>
                <a:spcPct val="100000"/>
              </a:lnSpc>
              <a:spcBef>
                <a:spcPts val="360"/>
              </a:spcBef>
              <a:spcAft>
                <a:spcPts val="0"/>
              </a:spcAft>
              <a:buSzPts val="1800"/>
              <a:buChar char="•"/>
              <a:defRPr/>
            </a:lvl7pPr>
            <a:lvl8pPr lvl="7" algn="l">
              <a:lnSpc>
                <a:spcPct val="100000"/>
              </a:lnSpc>
              <a:spcBef>
                <a:spcPts val="360"/>
              </a:spcBef>
              <a:spcAft>
                <a:spcPts val="0"/>
              </a:spcAft>
              <a:buSzPts val="1800"/>
              <a:buChar char="•"/>
              <a:defRPr/>
            </a:lvl8pPr>
            <a:lvl9pPr lvl="8" algn="l">
              <a:lnSpc>
                <a:spcPct val="100000"/>
              </a:lnSpc>
              <a:spcBef>
                <a:spcPts val="360"/>
              </a:spcBef>
              <a:spcAft>
                <a:spcPts val="0"/>
              </a:spcAft>
              <a:buSzPts val="1800"/>
              <a:buChar char="•"/>
              <a:defRPr/>
            </a:lvl9pPr>
          </a:lstStyle>
          <a:p>
            <a:endParaRPr/>
          </a:p>
        </p:txBody>
      </p:sp>
      <p:sp>
        <p:nvSpPr>
          <p:cNvPr id="38" name="Google Shape;38;p2"/>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0" name="Google Shape;40;p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65"/>
        <p:cNvGrpSpPr/>
        <p:nvPr/>
      </p:nvGrpSpPr>
      <p:grpSpPr>
        <a:xfrm>
          <a:off x="0" y="0"/>
          <a:ext cx="0" cy="0"/>
          <a:chOff x="0" y="0"/>
          <a:chExt cx="0" cy="0"/>
        </a:xfrm>
      </p:grpSpPr>
      <p:sp>
        <p:nvSpPr>
          <p:cNvPr id="166" name="Google Shape;166;p2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67" name="Google Shape;167;p2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2"/>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2"/>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2"/>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2"/>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2"/>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2"/>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2"/>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68" name="Google Shape;168;p2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SzPts val="1400"/>
              <a:buFont typeface="Arial"/>
              <a:buNone/>
              <a:defRPr sz="1400"/>
            </a:lvl1pPr>
            <a:lvl2pPr marL="914400" lvl="1" indent="-228600" algn="l">
              <a:lnSpc>
                <a:spcPct val="100000"/>
              </a:lnSpc>
              <a:spcBef>
                <a:spcPts val="240"/>
              </a:spcBef>
              <a:spcAft>
                <a:spcPts val="0"/>
              </a:spcAft>
              <a:buClr>
                <a:schemeClr val="dk1"/>
              </a:buClr>
              <a:buSzPts val="1200"/>
              <a:buFont typeface="Arial"/>
              <a:buNone/>
              <a:defRPr sz="1200"/>
            </a:lvl2pPr>
            <a:lvl3pPr marL="1371600" lvl="2" indent="-228600" algn="l">
              <a:lnSpc>
                <a:spcPct val="100000"/>
              </a:lnSpc>
              <a:spcBef>
                <a:spcPts val="200"/>
              </a:spcBef>
              <a:spcAft>
                <a:spcPts val="0"/>
              </a:spcAft>
              <a:buSzPts val="1000"/>
              <a:buFont typeface="Arial"/>
              <a:buNone/>
              <a:defRPr sz="1000"/>
            </a:lvl3pPr>
            <a:lvl4pPr marL="1828800" lvl="3" indent="-228600" algn="l">
              <a:lnSpc>
                <a:spcPct val="100000"/>
              </a:lnSpc>
              <a:spcBef>
                <a:spcPts val="180"/>
              </a:spcBef>
              <a:spcAft>
                <a:spcPts val="0"/>
              </a:spcAft>
              <a:buClr>
                <a:schemeClr val="dk1"/>
              </a:buClr>
              <a:buSzPts val="900"/>
              <a:buFont typeface="Arial"/>
              <a:buNone/>
              <a:defRPr sz="900"/>
            </a:lvl4pPr>
            <a:lvl5pPr marL="2286000" lvl="4" indent="-228600" algn="l">
              <a:lnSpc>
                <a:spcPct val="100000"/>
              </a:lnSpc>
              <a:spcBef>
                <a:spcPts val="180"/>
              </a:spcBef>
              <a:spcAft>
                <a:spcPts val="0"/>
              </a:spcAft>
              <a:buSzPts val="900"/>
              <a:buFont typeface="Arial"/>
              <a:buNone/>
              <a:defRPr sz="900"/>
            </a:lvl5pPr>
            <a:lvl6pPr marL="2743200" lvl="5" indent="-228600" algn="l">
              <a:lnSpc>
                <a:spcPct val="100000"/>
              </a:lnSpc>
              <a:spcBef>
                <a:spcPts val="180"/>
              </a:spcBef>
              <a:spcAft>
                <a:spcPts val="0"/>
              </a:spcAft>
              <a:buSzPts val="900"/>
              <a:buFont typeface="Arial"/>
              <a:buNone/>
              <a:defRPr sz="900"/>
            </a:lvl6pPr>
            <a:lvl7pPr marL="3200400" lvl="6" indent="-228600" algn="l">
              <a:lnSpc>
                <a:spcPct val="100000"/>
              </a:lnSpc>
              <a:spcBef>
                <a:spcPts val="180"/>
              </a:spcBef>
              <a:spcAft>
                <a:spcPts val="0"/>
              </a:spcAft>
              <a:buSzPts val="900"/>
              <a:buFont typeface="Arial"/>
              <a:buNone/>
              <a:defRPr sz="900"/>
            </a:lvl7pPr>
            <a:lvl8pPr marL="3657600" lvl="7" indent="-228600" algn="l">
              <a:lnSpc>
                <a:spcPct val="100000"/>
              </a:lnSpc>
              <a:spcBef>
                <a:spcPts val="180"/>
              </a:spcBef>
              <a:spcAft>
                <a:spcPts val="0"/>
              </a:spcAft>
              <a:buSzPts val="900"/>
              <a:buFont typeface="Arial"/>
              <a:buNone/>
              <a:defRPr sz="900"/>
            </a:lvl8pPr>
            <a:lvl9pPr marL="4114800" lvl="8" indent="-228600" algn="l">
              <a:lnSpc>
                <a:spcPct val="100000"/>
              </a:lnSpc>
              <a:spcBef>
                <a:spcPts val="180"/>
              </a:spcBef>
              <a:spcAft>
                <a:spcPts val="0"/>
              </a:spcAft>
              <a:buSzPts val="900"/>
              <a:buFont typeface="Arial"/>
              <a:buNone/>
              <a:defRPr sz="900"/>
            </a:lvl9pPr>
          </a:lstStyle>
          <a:p>
            <a:endParaRPr/>
          </a:p>
        </p:txBody>
      </p:sp>
      <p:sp>
        <p:nvSpPr>
          <p:cNvPr id="169" name="Google Shape;169;p20"/>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p2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20"/>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178"/>
        <p:cNvGrpSpPr/>
        <p:nvPr/>
      </p:nvGrpSpPr>
      <p:grpSpPr>
        <a:xfrm>
          <a:off x="0" y="0"/>
          <a:ext cx="0" cy="0"/>
          <a:chOff x="0" y="0"/>
          <a:chExt cx="0" cy="0"/>
        </a:xfrm>
      </p:grpSpPr>
      <p:sp>
        <p:nvSpPr>
          <p:cNvPr id="179" name="Google Shape;179;p22"/>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80" name="Google Shape;180;p22"/>
          <p:cNvSpPr txBox="1">
            <a:spLocks noGrp="1"/>
          </p:cNvSpPr>
          <p:nvPr>
            <p:ph type="body" idx="1"/>
          </p:nvPr>
        </p:nvSpPr>
        <p:spPr>
          <a:xfrm rot="5400000">
            <a:off x="2324100" y="-266700"/>
            <a:ext cx="4495800"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81" name="Google Shape;181;p22"/>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p2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p22"/>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90"/>
        <p:cNvGrpSpPr/>
        <p:nvPr/>
      </p:nvGrpSpPr>
      <p:grpSpPr>
        <a:xfrm>
          <a:off x="0" y="0"/>
          <a:ext cx="0" cy="0"/>
          <a:chOff x="0" y="0"/>
          <a:chExt cx="0" cy="0"/>
        </a:xfrm>
      </p:grpSpPr>
      <p:sp>
        <p:nvSpPr>
          <p:cNvPr id="191" name="Google Shape;191;p24"/>
          <p:cNvSpPr txBox="1">
            <a:spLocks noGrp="1"/>
          </p:cNvSpPr>
          <p:nvPr>
            <p:ph type="title"/>
          </p:nvPr>
        </p:nvSpPr>
        <p:spPr>
          <a:xfrm rot="5400000">
            <a:off x="4724400" y="2133600"/>
            <a:ext cx="5867400"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92" name="Google Shape;192;p24"/>
          <p:cNvSpPr txBox="1">
            <a:spLocks noGrp="1"/>
          </p:cNvSpPr>
          <p:nvPr>
            <p:ph type="body" idx="1"/>
          </p:nvPr>
        </p:nvSpPr>
        <p:spPr>
          <a:xfrm rot="5400000">
            <a:off x="533400" y="152400"/>
            <a:ext cx="5867400"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93" name="Google Shape;193;p24"/>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p2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 name="Google Shape;195;p24"/>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Text, and Content" type="txAndObj">
  <p:cSld name="TEXT_AND_OBJECT">
    <p:spTree>
      <p:nvGrpSpPr>
        <p:cNvPr id="1" name="Shape 202"/>
        <p:cNvGrpSpPr/>
        <p:nvPr/>
      </p:nvGrpSpPr>
      <p:grpSpPr>
        <a:xfrm>
          <a:off x="0" y="0"/>
          <a:ext cx="0" cy="0"/>
          <a:chOff x="0" y="0"/>
          <a:chExt cx="0" cy="0"/>
        </a:xfrm>
      </p:grpSpPr>
      <p:sp>
        <p:nvSpPr>
          <p:cNvPr id="203" name="Google Shape;203;p26"/>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04" name="Google Shape;204;p26"/>
          <p:cNvSpPr txBox="1">
            <a:spLocks noGrp="1"/>
          </p:cNvSpPr>
          <p:nvPr>
            <p:ph type="body" idx="1"/>
          </p:nvPr>
        </p:nvSpPr>
        <p:spPr>
          <a:xfrm>
            <a:off x="457200" y="1600200"/>
            <a:ext cx="4038600" cy="4495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05" name="Google Shape;205;p26"/>
          <p:cNvSpPr txBox="1">
            <a:spLocks noGrp="1"/>
          </p:cNvSpPr>
          <p:nvPr>
            <p:ph type="body" idx="2"/>
          </p:nvPr>
        </p:nvSpPr>
        <p:spPr>
          <a:xfrm>
            <a:off x="4648200" y="1600200"/>
            <a:ext cx="4038600" cy="4495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06" name="Google Shape;206;p26"/>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7" name="Google Shape;207;p2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8" name="Google Shape;208;p26"/>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47"/>
        <p:cNvGrpSpPr/>
        <p:nvPr/>
      </p:nvGrpSpPr>
      <p:grpSpPr>
        <a:xfrm>
          <a:off x="0" y="0"/>
          <a:ext cx="0" cy="0"/>
          <a:chOff x="0" y="0"/>
          <a:chExt cx="0" cy="0"/>
        </a:xfrm>
      </p:grpSpPr>
      <p:sp>
        <p:nvSpPr>
          <p:cNvPr id="48" name="Google Shape;48;p4"/>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9" name="Google Shape;49;p4"/>
          <p:cNvSpPr txBox="1">
            <a:spLocks noGrp="1"/>
          </p:cNvSpPr>
          <p:nvPr>
            <p:ph type="body" idx="1"/>
          </p:nvPr>
        </p:nvSpPr>
        <p:spPr>
          <a:xfrm>
            <a:off x="457200" y="1600200"/>
            <a:ext cx="8229600" cy="4495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0" name="Google Shape;50;p4"/>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OBJECT 2">
    <p:spTree>
      <p:nvGrpSpPr>
        <p:cNvPr id="1" name="Shape 53"/>
        <p:cNvGrpSpPr/>
        <p:nvPr/>
      </p:nvGrpSpPr>
      <p:grpSpPr>
        <a:xfrm>
          <a:off x="0" y="0"/>
          <a:ext cx="0" cy="0"/>
          <a:chOff x="0" y="0"/>
          <a:chExt cx="0" cy="0"/>
        </a:xfrm>
      </p:grpSpPr>
      <p:sp>
        <p:nvSpPr>
          <p:cNvPr id="54" name="Google Shape;54;p5"/>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5" name="Google Shape;55;p5"/>
          <p:cNvSpPr txBox="1">
            <a:spLocks noGrp="1"/>
          </p:cNvSpPr>
          <p:nvPr>
            <p:ph type="body" idx="1"/>
          </p:nvPr>
        </p:nvSpPr>
        <p:spPr>
          <a:xfrm>
            <a:off x="457200" y="1600200"/>
            <a:ext cx="8229600" cy="4495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6" name="Google Shape;56;p5"/>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5"/>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65"/>
        <p:cNvGrpSpPr/>
        <p:nvPr/>
      </p:nvGrpSpPr>
      <p:grpSpPr>
        <a:xfrm>
          <a:off x="0" y="0"/>
          <a:ext cx="0" cy="0"/>
          <a:chOff x="0" y="0"/>
          <a:chExt cx="0" cy="0"/>
        </a:xfrm>
      </p:grpSpPr>
      <p:sp>
        <p:nvSpPr>
          <p:cNvPr id="66" name="Google Shape;66;p7"/>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7"/>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101"/>
        <p:cNvGrpSpPr/>
        <p:nvPr/>
      </p:nvGrpSpPr>
      <p:grpSpPr>
        <a:xfrm>
          <a:off x="0" y="0"/>
          <a:ext cx="0" cy="0"/>
          <a:chOff x="0" y="0"/>
          <a:chExt cx="0" cy="0"/>
        </a:xfrm>
      </p:grpSpPr>
      <p:sp>
        <p:nvSpPr>
          <p:cNvPr id="102" name="Google Shape;102;p1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03" name="Google Shape;103;p1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SzPts val="2000"/>
              <a:buFont typeface="Arial"/>
              <a:buNone/>
              <a:defRPr sz="2000"/>
            </a:lvl1pPr>
            <a:lvl2pPr marL="914400" lvl="1" indent="-228600" algn="l">
              <a:lnSpc>
                <a:spcPct val="100000"/>
              </a:lnSpc>
              <a:spcBef>
                <a:spcPts val="360"/>
              </a:spcBef>
              <a:spcAft>
                <a:spcPts val="0"/>
              </a:spcAft>
              <a:buClr>
                <a:schemeClr val="dk1"/>
              </a:buClr>
              <a:buSzPts val="1800"/>
              <a:buFont typeface="Arial"/>
              <a:buNone/>
              <a:defRPr sz="1800"/>
            </a:lvl2pPr>
            <a:lvl3pPr marL="1371600" lvl="2" indent="-228600" algn="l">
              <a:lnSpc>
                <a:spcPct val="100000"/>
              </a:lnSpc>
              <a:spcBef>
                <a:spcPts val="320"/>
              </a:spcBef>
              <a:spcAft>
                <a:spcPts val="0"/>
              </a:spcAft>
              <a:buSzPts val="1600"/>
              <a:buFont typeface="Arial"/>
              <a:buNone/>
              <a:defRPr sz="1600"/>
            </a:lvl3pPr>
            <a:lvl4pPr marL="1828800" lvl="3" indent="-228600" algn="l">
              <a:lnSpc>
                <a:spcPct val="100000"/>
              </a:lnSpc>
              <a:spcBef>
                <a:spcPts val="280"/>
              </a:spcBef>
              <a:spcAft>
                <a:spcPts val="0"/>
              </a:spcAft>
              <a:buClr>
                <a:schemeClr val="dk1"/>
              </a:buClr>
              <a:buSzPts val="1400"/>
              <a:buFont typeface="Arial"/>
              <a:buNone/>
              <a:defRPr sz="1400"/>
            </a:lvl4pPr>
            <a:lvl5pPr marL="2286000" lvl="4" indent="-228600" algn="l">
              <a:lnSpc>
                <a:spcPct val="100000"/>
              </a:lnSpc>
              <a:spcBef>
                <a:spcPts val="280"/>
              </a:spcBef>
              <a:spcAft>
                <a:spcPts val="0"/>
              </a:spcAft>
              <a:buSzPts val="1400"/>
              <a:buFont typeface="Arial"/>
              <a:buNone/>
              <a:defRPr sz="1400"/>
            </a:lvl5pPr>
            <a:lvl6pPr marL="2743200" lvl="5" indent="-228600" algn="l">
              <a:lnSpc>
                <a:spcPct val="100000"/>
              </a:lnSpc>
              <a:spcBef>
                <a:spcPts val="280"/>
              </a:spcBef>
              <a:spcAft>
                <a:spcPts val="0"/>
              </a:spcAft>
              <a:buSzPts val="1400"/>
              <a:buFont typeface="Arial"/>
              <a:buNone/>
              <a:defRPr sz="1400"/>
            </a:lvl6pPr>
            <a:lvl7pPr marL="3200400" lvl="6" indent="-228600" algn="l">
              <a:lnSpc>
                <a:spcPct val="100000"/>
              </a:lnSpc>
              <a:spcBef>
                <a:spcPts val="280"/>
              </a:spcBef>
              <a:spcAft>
                <a:spcPts val="0"/>
              </a:spcAft>
              <a:buSzPts val="1400"/>
              <a:buFont typeface="Arial"/>
              <a:buNone/>
              <a:defRPr sz="1400"/>
            </a:lvl7pPr>
            <a:lvl8pPr marL="3657600" lvl="7" indent="-228600" algn="l">
              <a:lnSpc>
                <a:spcPct val="100000"/>
              </a:lnSpc>
              <a:spcBef>
                <a:spcPts val="280"/>
              </a:spcBef>
              <a:spcAft>
                <a:spcPts val="0"/>
              </a:spcAft>
              <a:buSzPts val="1400"/>
              <a:buFont typeface="Arial"/>
              <a:buNone/>
              <a:defRPr sz="1400"/>
            </a:lvl8pPr>
            <a:lvl9pPr marL="4114800" lvl="8" indent="-228600" algn="l">
              <a:lnSpc>
                <a:spcPct val="100000"/>
              </a:lnSpc>
              <a:spcBef>
                <a:spcPts val="280"/>
              </a:spcBef>
              <a:spcAft>
                <a:spcPts val="0"/>
              </a:spcAft>
              <a:buSzPts val="1400"/>
              <a:buFont typeface="Arial"/>
              <a:buNone/>
              <a:defRPr sz="1400"/>
            </a:lvl9pPr>
          </a:lstStyle>
          <a:p>
            <a:endParaRPr/>
          </a:p>
        </p:txBody>
      </p:sp>
      <p:sp>
        <p:nvSpPr>
          <p:cNvPr id="104" name="Google Shape;104;p10"/>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1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10"/>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113"/>
        <p:cNvGrpSpPr/>
        <p:nvPr/>
      </p:nvGrpSpPr>
      <p:grpSpPr>
        <a:xfrm>
          <a:off x="0" y="0"/>
          <a:ext cx="0" cy="0"/>
          <a:chOff x="0" y="0"/>
          <a:chExt cx="0" cy="0"/>
        </a:xfrm>
      </p:grpSpPr>
      <p:sp>
        <p:nvSpPr>
          <p:cNvPr id="114" name="Google Shape;114;p12"/>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15" name="Google Shape;115;p12"/>
          <p:cNvSpPr txBox="1">
            <a:spLocks noGrp="1"/>
          </p:cNvSpPr>
          <p:nvPr>
            <p:ph type="body" idx="1"/>
          </p:nvPr>
        </p:nvSpPr>
        <p:spPr>
          <a:xfrm>
            <a:off x="457200" y="1600200"/>
            <a:ext cx="4038600" cy="4495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SzPts val="2800"/>
              <a:buFont typeface="Arial"/>
              <a:buChar char="•"/>
              <a:defRPr sz="2800"/>
            </a:lvl1pPr>
            <a:lvl2pPr marL="914400" lvl="1" indent="-381000" algn="l">
              <a:lnSpc>
                <a:spcPct val="100000"/>
              </a:lnSpc>
              <a:spcBef>
                <a:spcPts val="480"/>
              </a:spcBef>
              <a:spcAft>
                <a:spcPts val="0"/>
              </a:spcAft>
              <a:buClr>
                <a:schemeClr val="dk1"/>
              </a:buClr>
              <a:buSzPts val="2400"/>
              <a:buFont typeface="Arial"/>
              <a:buChar char="–"/>
              <a:defRPr sz="2400"/>
            </a:lvl2pPr>
            <a:lvl3pPr marL="1371600" lvl="2" indent="-355600" algn="l">
              <a:lnSpc>
                <a:spcPct val="100000"/>
              </a:lnSpc>
              <a:spcBef>
                <a:spcPts val="400"/>
              </a:spcBef>
              <a:spcAft>
                <a:spcPts val="0"/>
              </a:spcAft>
              <a:buSzPts val="2000"/>
              <a:buFont typeface="Arial"/>
              <a:buChar char="•"/>
              <a:defRPr sz="2000"/>
            </a:lvl3pPr>
            <a:lvl4pPr marL="1828800" lvl="3" indent="-342900" algn="l">
              <a:lnSpc>
                <a:spcPct val="100000"/>
              </a:lnSpc>
              <a:spcBef>
                <a:spcPts val="360"/>
              </a:spcBef>
              <a:spcAft>
                <a:spcPts val="0"/>
              </a:spcAft>
              <a:buClr>
                <a:schemeClr val="dk1"/>
              </a:buClr>
              <a:buSzPts val="1800"/>
              <a:buFont typeface="Arial"/>
              <a:buChar char="–"/>
              <a:defRPr sz="1800"/>
            </a:lvl4pPr>
            <a:lvl5pPr marL="2286000" lvl="4" indent="-342900" algn="l">
              <a:lnSpc>
                <a:spcPct val="100000"/>
              </a:lnSpc>
              <a:spcBef>
                <a:spcPts val="360"/>
              </a:spcBef>
              <a:spcAft>
                <a:spcPts val="0"/>
              </a:spcAft>
              <a:buSzPts val="1800"/>
              <a:buFont typeface="Arial"/>
              <a:buChar char="•"/>
              <a:defRPr sz="1800"/>
            </a:lvl5pPr>
            <a:lvl6pPr marL="2743200" lvl="5" indent="-342900" algn="l">
              <a:lnSpc>
                <a:spcPct val="100000"/>
              </a:lnSpc>
              <a:spcBef>
                <a:spcPts val="360"/>
              </a:spcBef>
              <a:spcAft>
                <a:spcPts val="0"/>
              </a:spcAft>
              <a:buSzPts val="1800"/>
              <a:buFont typeface="Arial"/>
              <a:buChar char="•"/>
              <a:defRPr sz="1800"/>
            </a:lvl6pPr>
            <a:lvl7pPr marL="3200400" lvl="6" indent="-342900" algn="l">
              <a:lnSpc>
                <a:spcPct val="100000"/>
              </a:lnSpc>
              <a:spcBef>
                <a:spcPts val="360"/>
              </a:spcBef>
              <a:spcAft>
                <a:spcPts val="0"/>
              </a:spcAft>
              <a:buSzPts val="1800"/>
              <a:buFont typeface="Arial"/>
              <a:buChar char="•"/>
              <a:defRPr sz="1800"/>
            </a:lvl7pPr>
            <a:lvl8pPr marL="3657600" lvl="7" indent="-342900" algn="l">
              <a:lnSpc>
                <a:spcPct val="100000"/>
              </a:lnSpc>
              <a:spcBef>
                <a:spcPts val="360"/>
              </a:spcBef>
              <a:spcAft>
                <a:spcPts val="0"/>
              </a:spcAft>
              <a:buSzPts val="1800"/>
              <a:buFont typeface="Arial"/>
              <a:buChar char="•"/>
              <a:defRPr sz="1800"/>
            </a:lvl8pPr>
            <a:lvl9pPr marL="4114800" lvl="8" indent="-342900" algn="l">
              <a:lnSpc>
                <a:spcPct val="100000"/>
              </a:lnSpc>
              <a:spcBef>
                <a:spcPts val="360"/>
              </a:spcBef>
              <a:spcAft>
                <a:spcPts val="0"/>
              </a:spcAft>
              <a:buSzPts val="1800"/>
              <a:buFont typeface="Arial"/>
              <a:buChar char="•"/>
              <a:defRPr sz="1800"/>
            </a:lvl9pPr>
          </a:lstStyle>
          <a:p>
            <a:endParaRPr/>
          </a:p>
        </p:txBody>
      </p:sp>
      <p:sp>
        <p:nvSpPr>
          <p:cNvPr id="116" name="Google Shape;116;p12"/>
          <p:cNvSpPr txBox="1">
            <a:spLocks noGrp="1"/>
          </p:cNvSpPr>
          <p:nvPr>
            <p:ph type="body" idx="2"/>
          </p:nvPr>
        </p:nvSpPr>
        <p:spPr>
          <a:xfrm>
            <a:off x="4648200" y="1600200"/>
            <a:ext cx="4038600" cy="4495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SzPts val="2800"/>
              <a:buFont typeface="Arial"/>
              <a:buChar char="•"/>
              <a:defRPr sz="2800"/>
            </a:lvl1pPr>
            <a:lvl2pPr marL="914400" lvl="1" indent="-381000" algn="l">
              <a:lnSpc>
                <a:spcPct val="100000"/>
              </a:lnSpc>
              <a:spcBef>
                <a:spcPts val="480"/>
              </a:spcBef>
              <a:spcAft>
                <a:spcPts val="0"/>
              </a:spcAft>
              <a:buClr>
                <a:schemeClr val="dk1"/>
              </a:buClr>
              <a:buSzPts val="2400"/>
              <a:buFont typeface="Arial"/>
              <a:buChar char="–"/>
              <a:defRPr sz="2400"/>
            </a:lvl2pPr>
            <a:lvl3pPr marL="1371600" lvl="2" indent="-355600" algn="l">
              <a:lnSpc>
                <a:spcPct val="100000"/>
              </a:lnSpc>
              <a:spcBef>
                <a:spcPts val="400"/>
              </a:spcBef>
              <a:spcAft>
                <a:spcPts val="0"/>
              </a:spcAft>
              <a:buSzPts val="2000"/>
              <a:buFont typeface="Arial"/>
              <a:buChar char="•"/>
              <a:defRPr sz="2000"/>
            </a:lvl3pPr>
            <a:lvl4pPr marL="1828800" lvl="3" indent="-342900" algn="l">
              <a:lnSpc>
                <a:spcPct val="100000"/>
              </a:lnSpc>
              <a:spcBef>
                <a:spcPts val="360"/>
              </a:spcBef>
              <a:spcAft>
                <a:spcPts val="0"/>
              </a:spcAft>
              <a:buClr>
                <a:schemeClr val="dk1"/>
              </a:buClr>
              <a:buSzPts val="1800"/>
              <a:buFont typeface="Arial"/>
              <a:buChar char="–"/>
              <a:defRPr sz="1800"/>
            </a:lvl4pPr>
            <a:lvl5pPr marL="2286000" lvl="4" indent="-342900" algn="l">
              <a:lnSpc>
                <a:spcPct val="100000"/>
              </a:lnSpc>
              <a:spcBef>
                <a:spcPts val="360"/>
              </a:spcBef>
              <a:spcAft>
                <a:spcPts val="0"/>
              </a:spcAft>
              <a:buSzPts val="1800"/>
              <a:buFont typeface="Arial"/>
              <a:buChar char="•"/>
              <a:defRPr sz="1800"/>
            </a:lvl5pPr>
            <a:lvl6pPr marL="2743200" lvl="5" indent="-342900" algn="l">
              <a:lnSpc>
                <a:spcPct val="100000"/>
              </a:lnSpc>
              <a:spcBef>
                <a:spcPts val="360"/>
              </a:spcBef>
              <a:spcAft>
                <a:spcPts val="0"/>
              </a:spcAft>
              <a:buSzPts val="1800"/>
              <a:buFont typeface="Arial"/>
              <a:buChar char="•"/>
              <a:defRPr sz="1800"/>
            </a:lvl6pPr>
            <a:lvl7pPr marL="3200400" lvl="6" indent="-342900" algn="l">
              <a:lnSpc>
                <a:spcPct val="100000"/>
              </a:lnSpc>
              <a:spcBef>
                <a:spcPts val="360"/>
              </a:spcBef>
              <a:spcAft>
                <a:spcPts val="0"/>
              </a:spcAft>
              <a:buSzPts val="1800"/>
              <a:buFont typeface="Arial"/>
              <a:buChar char="•"/>
              <a:defRPr sz="1800"/>
            </a:lvl7pPr>
            <a:lvl8pPr marL="3657600" lvl="7" indent="-342900" algn="l">
              <a:lnSpc>
                <a:spcPct val="100000"/>
              </a:lnSpc>
              <a:spcBef>
                <a:spcPts val="360"/>
              </a:spcBef>
              <a:spcAft>
                <a:spcPts val="0"/>
              </a:spcAft>
              <a:buSzPts val="1800"/>
              <a:buFont typeface="Arial"/>
              <a:buChar char="•"/>
              <a:defRPr sz="1800"/>
            </a:lvl8pPr>
            <a:lvl9pPr marL="4114800" lvl="8" indent="-342900" algn="l">
              <a:lnSpc>
                <a:spcPct val="100000"/>
              </a:lnSpc>
              <a:spcBef>
                <a:spcPts val="360"/>
              </a:spcBef>
              <a:spcAft>
                <a:spcPts val="0"/>
              </a:spcAft>
              <a:buSzPts val="1800"/>
              <a:buFont typeface="Arial"/>
              <a:buChar char="•"/>
              <a:defRPr sz="1800"/>
            </a:lvl9pPr>
          </a:lstStyle>
          <a:p>
            <a:endParaRPr/>
          </a:p>
        </p:txBody>
      </p:sp>
      <p:sp>
        <p:nvSpPr>
          <p:cNvPr id="117" name="Google Shape;117;p12"/>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1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12"/>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126"/>
        <p:cNvGrpSpPr/>
        <p:nvPr/>
      </p:nvGrpSpPr>
      <p:grpSpPr>
        <a:xfrm>
          <a:off x="0" y="0"/>
          <a:ext cx="0" cy="0"/>
          <a:chOff x="0" y="0"/>
          <a:chExt cx="0" cy="0"/>
        </a:xfrm>
      </p:grpSpPr>
      <p:sp>
        <p:nvSpPr>
          <p:cNvPr id="127" name="Google Shape;127;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28" name="Google Shape;128;p1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SzPts val="2400"/>
              <a:buFont typeface="Arial"/>
              <a:buNone/>
              <a:defRPr sz="2400" b="1"/>
            </a:lvl1pPr>
            <a:lvl2pPr marL="914400" lvl="1" indent="-228600" algn="l">
              <a:lnSpc>
                <a:spcPct val="100000"/>
              </a:lnSpc>
              <a:spcBef>
                <a:spcPts val="400"/>
              </a:spcBef>
              <a:spcAft>
                <a:spcPts val="0"/>
              </a:spcAft>
              <a:buClr>
                <a:schemeClr val="dk1"/>
              </a:buClr>
              <a:buSzPts val="2000"/>
              <a:buFont typeface="Arial"/>
              <a:buNone/>
              <a:defRPr sz="2000" b="1"/>
            </a:lvl2pPr>
            <a:lvl3pPr marL="1371600" lvl="2" indent="-228600" algn="l">
              <a:lnSpc>
                <a:spcPct val="100000"/>
              </a:lnSpc>
              <a:spcBef>
                <a:spcPts val="360"/>
              </a:spcBef>
              <a:spcAft>
                <a:spcPts val="0"/>
              </a:spcAft>
              <a:buSzPts val="1800"/>
              <a:buFont typeface="Arial"/>
              <a:buNone/>
              <a:defRPr sz="1800" b="1"/>
            </a:lvl3pPr>
            <a:lvl4pPr marL="1828800" lvl="3" indent="-228600" algn="l">
              <a:lnSpc>
                <a:spcPct val="100000"/>
              </a:lnSpc>
              <a:spcBef>
                <a:spcPts val="320"/>
              </a:spcBef>
              <a:spcAft>
                <a:spcPts val="0"/>
              </a:spcAft>
              <a:buClr>
                <a:schemeClr val="dk1"/>
              </a:buClr>
              <a:buSzPts val="1600"/>
              <a:buFont typeface="Arial"/>
              <a:buNone/>
              <a:defRPr sz="1600" b="1"/>
            </a:lvl4pPr>
            <a:lvl5pPr marL="2286000" lvl="4" indent="-228600" algn="l">
              <a:lnSpc>
                <a:spcPct val="100000"/>
              </a:lnSpc>
              <a:spcBef>
                <a:spcPts val="320"/>
              </a:spcBef>
              <a:spcAft>
                <a:spcPts val="0"/>
              </a:spcAft>
              <a:buSzPts val="1600"/>
              <a:buFont typeface="Arial"/>
              <a:buNone/>
              <a:defRPr sz="1600" b="1"/>
            </a:lvl5pPr>
            <a:lvl6pPr marL="2743200" lvl="5" indent="-228600" algn="l">
              <a:lnSpc>
                <a:spcPct val="100000"/>
              </a:lnSpc>
              <a:spcBef>
                <a:spcPts val="320"/>
              </a:spcBef>
              <a:spcAft>
                <a:spcPts val="0"/>
              </a:spcAft>
              <a:buSzPts val="1600"/>
              <a:buFont typeface="Arial"/>
              <a:buNone/>
              <a:defRPr sz="1600" b="1"/>
            </a:lvl6pPr>
            <a:lvl7pPr marL="3200400" lvl="6" indent="-228600" algn="l">
              <a:lnSpc>
                <a:spcPct val="100000"/>
              </a:lnSpc>
              <a:spcBef>
                <a:spcPts val="320"/>
              </a:spcBef>
              <a:spcAft>
                <a:spcPts val="0"/>
              </a:spcAft>
              <a:buSzPts val="1600"/>
              <a:buFont typeface="Arial"/>
              <a:buNone/>
              <a:defRPr sz="1600" b="1"/>
            </a:lvl7pPr>
            <a:lvl8pPr marL="3657600" lvl="7" indent="-228600" algn="l">
              <a:lnSpc>
                <a:spcPct val="100000"/>
              </a:lnSpc>
              <a:spcBef>
                <a:spcPts val="320"/>
              </a:spcBef>
              <a:spcAft>
                <a:spcPts val="0"/>
              </a:spcAft>
              <a:buSzPts val="1600"/>
              <a:buFont typeface="Arial"/>
              <a:buNone/>
              <a:defRPr sz="1600" b="1"/>
            </a:lvl8pPr>
            <a:lvl9pPr marL="4114800" lvl="8" indent="-228600" algn="l">
              <a:lnSpc>
                <a:spcPct val="100000"/>
              </a:lnSpc>
              <a:spcBef>
                <a:spcPts val="320"/>
              </a:spcBef>
              <a:spcAft>
                <a:spcPts val="0"/>
              </a:spcAft>
              <a:buSzPts val="1600"/>
              <a:buFont typeface="Arial"/>
              <a:buNone/>
              <a:defRPr sz="1600" b="1"/>
            </a:lvl9pPr>
          </a:lstStyle>
          <a:p>
            <a:endParaRPr/>
          </a:p>
        </p:txBody>
      </p:sp>
      <p:sp>
        <p:nvSpPr>
          <p:cNvPr id="129" name="Google Shape;129;p1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Font typeface="Arial"/>
              <a:buChar char="•"/>
              <a:defRPr sz="2400"/>
            </a:lvl1pPr>
            <a:lvl2pPr marL="914400" lvl="1" indent="-355600" algn="l">
              <a:lnSpc>
                <a:spcPct val="100000"/>
              </a:lnSpc>
              <a:spcBef>
                <a:spcPts val="400"/>
              </a:spcBef>
              <a:spcAft>
                <a:spcPts val="0"/>
              </a:spcAft>
              <a:buClr>
                <a:schemeClr val="dk1"/>
              </a:buClr>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30200" algn="l">
              <a:lnSpc>
                <a:spcPct val="100000"/>
              </a:lnSpc>
              <a:spcBef>
                <a:spcPts val="320"/>
              </a:spcBef>
              <a:spcAft>
                <a:spcPts val="0"/>
              </a:spcAft>
              <a:buClr>
                <a:schemeClr val="dk1"/>
              </a:buClr>
              <a:buSzPts val="1600"/>
              <a:buFont typeface="Arial"/>
              <a:buChar char="–"/>
              <a:defRPr sz="1600"/>
            </a:lvl4pPr>
            <a:lvl5pPr marL="2286000" lvl="4" indent="-330200" algn="l">
              <a:lnSpc>
                <a:spcPct val="100000"/>
              </a:lnSpc>
              <a:spcBef>
                <a:spcPts val="320"/>
              </a:spcBef>
              <a:spcAft>
                <a:spcPts val="0"/>
              </a:spcAft>
              <a:buSzPts val="1600"/>
              <a:buFont typeface="Arial"/>
              <a:buChar char="•"/>
              <a:defRPr sz="1600"/>
            </a:lvl5pPr>
            <a:lvl6pPr marL="2743200" lvl="5" indent="-330200" algn="l">
              <a:lnSpc>
                <a:spcPct val="100000"/>
              </a:lnSpc>
              <a:spcBef>
                <a:spcPts val="320"/>
              </a:spcBef>
              <a:spcAft>
                <a:spcPts val="0"/>
              </a:spcAft>
              <a:buSzPts val="1600"/>
              <a:buFont typeface="Arial"/>
              <a:buChar char="•"/>
              <a:defRPr sz="1600"/>
            </a:lvl6pPr>
            <a:lvl7pPr marL="3200400" lvl="6" indent="-330200" algn="l">
              <a:lnSpc>
                <a:spcPct val="100000"/>
              </a:lnSpc>
              <a:spcBef>
                <a:spcPts val="320"/>
              </a:spcBef>
              <a:spcAft>
                <a:spcPts val="0"/>
              </a:spcAft>
              <a:buSzPts val="1600"/>
              <a:buFont typeface="Arial"/>
              <a:buChar char="•"/>
              <a:defRPr sz="1600"/>
            </a:lvl7pPr>
            <a:lvl8pPr marL="3657600" lvl="7" indent="-330200" algn="l">
              <a:lnSpc>
                <a:spcPct val="100000"/>
              </a:lnSpc>
              <a:spcBef>
                <a:spcPts val="320"/>
              </a:spcBef>
              <a:spcAft>
                <a:spcPts val="0"/>
              </a:spcAft>
              <a:buSzPts val="1600"/>
              <a:buFont typeface="Arial"/>
              <a:buChar char="•"/>
              <a:defRPr sz="1600"/>
            </a:lvl8pPr>
            <a:lvl9pPr marL="4114800" lvl="8" indent="-330200" algn="l">
              <a:lnSpc>
                <a:spcPct val="100000"/>
              </a:lnSpc>
              <a:spcBef>
                <a:spcPts val="320"/>
              </a:spcBef>
              <a:spcAft>
                <a:spcPts val="0"/>
              </a:spcAft>
              <a:buSzPts val="1600"/>
              <a:buFont typeface="Arial"/>
              <a:buChar char="•"/>
              <a:defRPr sz="1600"/>
            </a:lvl9pPr>
          </a:lstStyle>
          <a:p>
            <a:endParaRPr/>
          </a:p>
        </p:txBody>
      </p:sp>
      <p:sp>
        <p:nvSpPr>
          <p:cNvPr id="130" name="Google Shape;130;p1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SzPts val="2400"/>
              <a:buFont typeface="Arial"/>
              <a:buNone/>
              <a:defRPr sz="2400" b="1"/>
            </a:lvl1pPr>
            <a:lvl2pPr marL="914400" lvl="1" indent="-228600" algn="l">
              <a:lnSpc>
                <a:spcPct val="100000"/>
              </a:lnSpc>
              <a:spcBef>
                <a:spcPts val="400"/>
              </a:spcBef>
              <a:spcAft>
                <a:spcPts val="0"/>
              </a:spcAft>
              <a:buClr>
                <a:schemeClr val="dk1"/>
              </a:buClr>
              <a:buSzPts val="2000"/>
              <a:buFont typeface="Arial"/>
              <a:buNone/>
              <a:defRPr sz="2000" b="1"/>
            </a:lvl2pPr>
            <a:lvl3pPr marL="1371600" lvl="2" indent="-228600" algn="l">
              <a:lnSpc>
                <a:spcPct val="100000"/>
              </a:lnSpc>
              <a:spcBef>
                <a:spcPts val="360"/>
              </a:spcBef>
              <a:spcAft>
                <a:spcPts val="0"/>
              </a:spcAft>
              <a:buSzPts val="1800"/>
              <a:buFont typeface="Arial"/>
              <a:buNone/>
              <a:defRPr sz="1800" b="1"/>
            </a:lvl3pPr>
            <a:lvl4pPr marL="1828800" lvl="3" indent="-228600" algn="l">
              <a:lnSpc>
                <a:spcPct val="100000"/>
              </a:lnSpc>
              <a:spcBef>
                <a:spcPts val="320"/>
              </a:spcBef>
              <a:spcAft>
                <a:spcPts val="0"/>
              </a:spcAft>
              <a:buClr>
                <a:schemeClr val="dk1"/>
              </a:buClr>
              <a:buSzPts val="1600"/>
              <a:buFont typeface="Arial"/>
              <a:buNone/>
              <a:defRPr sz="1600" b="1"/>
            </a:lvl4pPr>
            <a:lvl5pPr marL="2286000" lvl="4" indent="-228600" algn="l">
              <a:lnSpc>
                <a:spcPct val="100000"/>
              </a:lnSpc>
              <a:spcBef>
                <a:spcPts val="320"/>
              </a:spcBef>
              <a:spcAft>
                <a:spcPts val="0"/>
              </a:spcAft>
              <a:buSzPts val="1600"/>
              <a:buFont typeface="Arial"/>
              <a:buNone/>
              <a:defRPr sz="1600" b="1"/>
            </a:lvl5pPr>
            <a:lvl6pPr marL="2743200" lvl="5" indent="-228600" algn="l">
              <a:lnSpc>
                <a:spcPct val="100000"/>
              </a:lnSpc>
              <a:spcBef>
                <a:spcPts val="320"/>
              </a:spcBef>
              <a:spcAft>
                <a:spcPts val="0"/>
              </a:spcAft>
              <a:buSzPts val="1600"/>
              <a:buFont typeface="Arial"/>
              <a:buNone/>
              <a:defRPr sz="1600" b="1"/>
            </a:lvl6pPr>
            <a:lvl7pPr marL="3200400" lvl="6" indent="-228600" algn="l">
              <a:lnSpc>
                <a:spcPct val="100000"/>
              </a:lnSpc>
              <a:spcBef>
                <a:spcPts val="320"/>
              </a:spcBef>
              <a:spcAft>
                <a:spcPts val="0"/>
              </a:spcAft>
              <a:buSzPts val="1600"/>
              <a:buFont typeface="Arial"/>
              <a:buNone/>
              <a:defRPr sz="1600" b="1"/>
            </a:lvl7pPr>
            <a:lvl8pPr marL="3657600" lvl="7" indent="-228600" algn="l">
              <a:lnSpc>
                <a:spcPct val="100000"/>
              </a:lnSpc>
              <a:spcBef>
                <a:spcPts val="320"/>
              </a:spcBef>
              <a:spcAft>
                <a:spcPts val="0"/>
              </a:spcAft>
              <a:buSzPts val="1600"/>
              <a:buFont typeface="Arial"/>
              <a:buNone/>
              <a:defRPr sz="1600" b="1"/>
            </a:lvl8pPr>
            <a:lvl9pPr marL="4114800" lvl="8" indent="-228600" algn="l">
              <a:lnSpc>
                <a:spcPct val="100000"/>
              </a:lnSpc>
              <a:spcBef>
                <a:spcPts val="320"/>
              </a:spcBef>
              <a:spcAft>
                <a:spcPts val="0"/>
              </a:spcAft>
              <a:buSzPts val="1600"/>
              <a:buFont typeface="Arial"/>
              <a:buNone/>
              <a:defRPr sz="1600" b="1"/>
            </a:lvl9pPr>
          </a:lstStyle>
          <a:p>
            <a:endParaRPr/>
          </a:p>
        </p:txBody>
      </p:sp>
      <p:sp>
        <p:nvSpPr>
          <p:cNvPr id="131" name="Google Shape;131;p1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Font typeface="Arial"/>
              <a:buChar char="•"/>
              <a:defRPr sz="2400"/>
            </a:lvl1pPr>
            <a:lvl2pPr marL="914400" lvl="1" indent="-355600" algn="l">
              <a:lnSpc>
                <a:spcPct val="100000"/>
              </a:lnSpc>
              <a:spcBef>
                <a:spcPts val="400"/>
              </a:spcBef>
              <a:spcAft>
                <a:spcPts val="0"/>
              </a:spcAft>
              <a:buClr>
                <a:schemeClr val="dk1"/>
              </a:buClr>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30200" algn="l">
              <a:lnSpc>
                <a:spcPct val="100000"/>
              </a:lnSpc>
              <a:spcBef>
                <a:spcPts val="320"/>
              </a:spcBef>
              <a:spcAft>
                <a:spcPts val="0"/>
              </a:spcAft>
              <a:buClr>
                <a:schemeClr val="dk1"/>
              </a:buClr>
              <a:buSzPts val="1600"/>
              <a:buFont typeface="Arial"/>
              <a:buChar char="–"/>
              <a:defRPr sz="1600"/>
            </a:lvl4pPr>
            <a:lvl5pPr marL="2286000" lvl="4" indent="-330200" algn="l">
              <a:lnSpc>
                <a:spcPct val="100000"/>
              </a:lnSpc>
              <a:spcBef>
                <a:spcPts val="320"/>
              </a:spcBef>
              <a:spcAft>
                <a:spcPts val="0"/>
              </a:spcAft>
              <a:buSzPts val="1600"/>
              <a:buFont typeface="Arial"/>
              <a:buChar char="•"/>
              <a:defRPr sz="1600"/>
            </a:lvl5pPr>
            <a:lvl6pPr marL="2743200" lvl="5" indent="-330200" algn="l">
              <a:lnSpc>
                <a:spcPct val="100000"/>
              </a:lnSpc>
              <a:spcBef>
                <a:spcPts val="320"/>
              </a:spcBef>
              <a:spcAft>
                <a:spcPts val="0"/>
              </a:spcAft>
              <a:buSzPts val="1600"/>
              <a:buFont typeface="Arial"/>
              <a:buChar char="•"/>
              <a:defRPr sz="1600"/>
            </a:lvl6pPr>
            <a:lvl7pPr marL="3200400" lvl="6" indent="-330200" algn="l">
              <a:lnSpc>
                <a:spcPct val="100000"/>
              </a:lnSpc>
              <a:spcBef>
                <a:spcPts val="320"/>
              </a:spcBef>
              <a:spcAft>
                <a:spcPts val="0"/>
              </a:spcAft>
              <a:buSzPts val="1600"/>
              <a:buFont typeface="Arial"/>
              <a:buChar char="•"/>
              <a:defRPr sz="1600"/>
            </a:lvl7pPr>
            <a:lvl8pPr marL="3657600" lvl="7" indent="-330200" algn="l">
              <a:lnSpc>
                <a:spcPct val="100000"/>
              </a:lnSpc>
              <a:spcBef>
                <a:spcPts val="320"/>
              </a:spcBef>
              <a:spcAft>
                <a:spcPts val="0"/>
              </a:spcAft>
              <a:buSzPts val="1600"/>
              <a:buFont typeface="Arial"/>
              <a:buChar char="•"/>
              <a:defRPr sz="1600"/>
            </a:lvl8pPr>
            <a:lvl9pPr marL="4114800" lvl="8" indent="-330200" algn="l">
              <a:lnSpc>
                <a:spcPct val="100000"/>
              </a:lnSpc>
              <a:spcBef>
                <a:spcPts val="320"/>
              </a:spcBef>
              <a:spcAft>
                <a:spcPts val="0"/>
              </a:spcAft>
              <a:buSzPts val="1600"/>
              <a:buFont typeface="Arial"/>
              <a:buChar char="•"/>
              <a:defRPr sz="1600"/>
            </a:lvl9pPr>
          </a:lstStyle>
          <a:p>
            <a:endParaRPr/>
          </a:p>
        </p:txBody>
      </p:sp>
      <p:sp>
        <p:nvSpPr>
          <p:cNvPr id="132" name="Google Shape;132;p14"/>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1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14"/>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141"/>
        <p:cNvGrpSpPr/>
        <p:nvPr/>
      </p:nvGrpSpPr>
      <p:grpSpPr>
        <a:xfrm>
          <a:off x="0" y="0"/>
          <a:ext cx="0" cy="0"/>
          <a:chOff x="0" y="0"/>
          <a:chExt cx="0" cy="0"/>
        </a:xfrm>
      </p:grpSpPr>
      <p:sp>
        <p:nvSpPr>
          <p:cNvPr id="142" name="Google Shape;142;p16"/>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43" name="Google Shape;143;p16"/>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1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16"/>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152"/>
        <p:cNvGrpSpPr/>
        <p:nvPr/>
      </p:nvGrpSpPr>
      <p:grpSpPr>
        <a:xfrm>
          <a:off x="0" y="0"/>
          <a:ext cx="0" cy="0"/>
          <a:chOff x="0" y="0"/>
          <a:chExt cx="0" cy="0"/>
        </a:xfrm>
      </p:grpSpPr>
      <p:sp>
        <p:nvSpPr>
          <p:cNvPr id="153" name="Google Shape;153;p1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54" name="Google Shape;154;p1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SzPts val="3200"/>
              <a:buFont typeface="Arial"/>
              <a:buChar char="•"/>
              <a:defRPr sz="3200"/>
            </a:lvl1pPr>
            <a:lvl2pPr marL="914400" lvl="1" indent="-406400" algn="l">
              <a:lnSpc>
                <a:spcPct val="100000"/>
              </a:lnSpc>
              <a:spcBef>
                <a:spcPts val="560"/>
              </a:spcBef>
              <a:spcAft>
                <a:spcPts val="0"/>
              </a:spcAft>
              <a:buClr>
                <a:schemeClr val="dk1"/>
              </a:buClr>
              <a:buSzPts val="2800"/>
              <a:buFont typeface="Arial"/>
              <a:buChar char="–"/>
              <a:defRPr sz="2800"/>
            </a:lvl2pPr>
            <a:lvl3pPr marL="1371600" lvl="2" indent="-381000" algn="l">
              <a:lnSpc>
                <a:spcPct val="100000"/>
              </a:lnSpc>
              <a:spcBef>
                <a:spcPts val="480"/>
              </a:spcBef>
              <a:spcAft>
                <a:spcPts val="0"/>
              </a:spcAft>
              <a:buSzPts val="2400"/>
              <a:buFont typeface="Arial"/>
              <a:buChar char="•"/>
              <a:defRPr sz="2400"/>
            </a:lvl3pPr>
            <a:lvl4pPr marL="1828800" lvl="3" indent="-355600" algn="l">
              <a:lnSpc>
                <a:spcPct val="100000"/>
              </a:lnSpc>
              <a:spcBef>
                <a:spcPts val="400"/>
              </a:spcBef>
              <a:spcAft>
                <a:spcPts val="0"/>
              </a:spcAft>
              <a:buClr>
                <a:schemeClr val="dk1"/>
              </a:buClr>
              <a:buSzPts val="2000"/>
              <a:buFont typeface="Arial"/>
              <a:buChar char="–"/>
              <a:defRPr sz="2000"/>
            </a:lvl4pPr>
            <a:lvl5pPr marL="2286000" lvl="4" indent="-355600" algn="l">
              <a:lnSpc>
                <a:spcPct val="100000"/>
              </a:lnSpc>
              <a:spcBef>
                <a:spcPts val="400"/>
              </a:spcBef>
              <a:spcAft>
                <a:spcPts val="0"/>
              </a:spcAft>
              <a:buSzPts val="2000"/>
              <a:buFont typeface="Arial"/>
              <a:buChar char="•"/>
              <a:defRPr sz="2000"/>
            </a:lvl5pPr>
            <a:lvl6pPr marL="2743200" lvl="5" indent="-355600" algn="l">
              <a:lnSpc>
                <a:spcPct val="100000"/>
              </a:lnSpc>
              <a:spcBef>
                <a:spcPts val="400"/>
              </a:spcBef>
              <a:spcAft>
                <a:spcPts val="0"/>
              </a:spcAft>
              <a:buSzPts val="2000"/>
              <a:buFont typeface="Arial"/>
              <a:buChar char="•"/>
              <a:defRPr sz="2000"/>
            </a:lvl6pPr>
            <a:lvl7pPr marL="3200400" lvl="6" indent="-355600" algn="l">
              <a:lnSpc>
                <a:spcPct val="100000"/>
              </a:lnSpc>
              <a:spcBef>
                <a:spcPts val="400"/>
              </a:spcBef>
              <a:spcAft>
                <a:spcPts val="0"/>
              </a:spcAft>
              <a:buSzPts val="2000"/>
              <a:buFont typeface="Arial"/>
              <a:buChar char="•"/>
              <a:defRPr sz="2000"/>
            </a:lvl7pPr>
            <a:lvl8pPr marL="3657600" lvl="7" indent="-355600" algn="l">
              <a:lnSpc>
                <a:spcPct val="100000"/>
              </a:lnSpc>
              <a:spcBef>
                <a:spcPts val="400"/>
              </a:spcBef>
              <a:spcAft>
                <a:spcPts val="0"/>
              </a:spcAft>
              <a:buSzPts val="2000"/>
              <a:buFont typeface="Arial"/>
              <a:buChar char="•"/>
              <a:defRPr sz="2000"/>
            </a:lvl8pPr>
            <a:lvl9pPr marL="4114800" lvl="8" indent="-355600" algn="l">
              <a:lnSpc>
                <a:spcPct val="100000"/>
              </a:lnSpc>
              <a:spcBef>
                <a:spcPts val="400"/>
              </a:spcBef>
              <a:spcAft>
                <a:spcPts val="0"/>
              </a:spcAft>
              <a:buSzPts val="2000"/>
              <a:buFont typeface="Arial"/>
              <a:buChar char="•"/>
              <a:defRPr sz="2000"/>
            </a:lvl9pPr>
          </a:lstStyle>
          <a:p>
            <a:endParaRPr/>
          </a:p>
        </p:txBody>
      </p:sp>
      <p:sp>
        <p:nvSpPr>
          <p:cNvPr id="155" name="Google Shape;155;p1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SzPts val="1400"/>
              <a:buFont typeface="Arial"/>
              <a:buNone/>
              <a:defRPr sz="1400"/>
            </a:lvl1pPr>
            <a:lvl2pPr marL="914400" lvl="1" indent="-228600" algn="l">
              <a:lnSpc>
                <a:spcPct val="100000"/>
              </a:lnSpc>
              <a:spcBef>
                <a:spcPts val="240"/>
              </a:spcBef>
              <a:spcAft>
                <a:spcPts val="0"/>
              </a:spcAft>
              <a:buClr>
                <a:schemeClr val="dk1"/>
              </a:buClr>
              <a:buSzPts val="1200"/>
              <a:buFont typeface="Arial"/>
              <a:buNone/>
              <a:defRPr sz="1200"/>
            </a:lvl2pPr>
            <a:lvl3pPr marL="1371600" lvl="2" indent="-228600" algn="l">
              <a:lnSpc>
                <a:spcPct val="100000"/>
              </a:lnSpc>
              <a:spcBef>
                <a:spcPts val="200"/>
              </a:spcBef>
              <a:spcAft>
                <a:spcPts val="0"/>
              </a:spcAft>
              <a:buSzPts val="1000"/>
              <a:buFont typeface="Arial"/>
              <a:buNone/>
              <a:defRPr sz="1000"/>
            </a:lvl3pPr>
            <a:lvl4pPr marL="1828800" lvl="3" indent="-228600" algn="l">
              <a:lnSpc>
                <a:spcPct val="100000"/>
              </a:lnSpc>
              <a:spcBef>
                <a:spcPts val="180"/>
              </a:spcBef>
              <a:spcAft>
                <a:spcPts val="0"/>
              </a:spcAft>
              <a:buClr>
                <a:schemeClr val="dk1"/>
              </a:buClr>
              <a:buSzPts val="900"/>
              <a:buFont typeface="Arial"/>
              <a:buNone/>
              <a:defRPr sz="900"/>
            </a:lvl4pPr>
            <a:lvl5pPr marL="2286000" lvl="4" indent="-228600" algn="l">
              <a:lnSpc>
                <a:spcPct val="100000"/>
              </a:lnSpc>
              <a:spcBef>
                <a:spcPts val="180"/>
              </a:spcBef>
              <a:spcAft>
                <a:spcPts val="0"/>
              </a:spcAft>
              <a:buSzPts val="900"/>
              <a:buFont typeface="Arial"/>
              <a:buNone/>
              <a:defRPr sz="900"/>
            </a:lvl5pPr>
            <a:lvl6pPr marL="2743200" lvl="5" indent="-228600" algn="l">
              <a:lnSpc>
                <a:spcPct val="100000"/>
              </a:lnSpc>
              <a:spcBef>
                <a:spcPts val="180"/>
              </a:spcBef>
              <a:spcAft>
                <a:spcPts val="0"/>
              </a:spcAft>
              <a:buSzPts val="900"/>
              <a:buFont typeface="Arial"/>
              <a:buNone/>
              <a:defRPr sz="900"/>
            </a:lvl6pPr>
            <a:lvl7pPr marL="3200400" lvl="6" indent="-228600" algn="l">
              <a:lnSpc>
                <a:spcPct val="100000"/>
              </a:lnSpc>
              <a:spcBef>
                <a:spcPts val="180"/>
              </a:spcBef>
              <a:spcAft>
                <a:spcPts val="0"/>
              </a:spcAft>
              <a:buSzPts val="900"/>
              <a:buFont typeface="Arial"/>
              <a:buNone/>
              <a:defRPr sz="900"/>
            </a:lvl7pPr>
            <a:lvl8pPr marL="3657600" lvl="7" indent="-228600" algn="l">
              <a:lnSpc>
                <a:spcPct val="100000"/>
              </a:lnSpc>
              <a:spcBef>
                <a:spcPts val="180"/>
              </a:spcBef>
              <a:spcAft>
                <a:spcPts val="0"/>
              </a:spcAft>
              <a:buSzPts val="900"/>
              <a:buFont typeface="Arial"/>
              <a:buNone/>
              <a:defRPr sz="900"/>
            </a:lvl8pPr>
            <a:lvl9pPr marL="4114800" lvl="8" indent="-228600" algn="l">
              <a:lnSpc>
                <a:spcPct val="100000"/>
              </a:lnSpc>
              <a:spcBef>
                <a:spcPts val="180"/>
              </a:spcBef>
              <a:spcAft>
                <a:spcPts val="0"/>
              </a:spcAft>
              <a:buSzPts val="900"/>
              <a:buFont typeface="Arial"/>
              <a:buNone/>
              <a:defRPr sz="900"/>
            </a:lvl9pPr>
          </a:lstStyle>
          <a:p>
            <a:endParaRPr/>
          </a:p>
        </p:txBody>
      </p:sp>
      <p:sp>
        <p:nvSpPr>
          <p:cNvPr id="156" name="Google Shape;156;p18"/>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1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18"/>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6350" y="20637"/>
            <a:ext cx="9144000" cy="6858000"/>
            <a:chOff x="0" y="0"/>
            <a:chExt cx="5760" cy="4320"/>
          </a:xfrm>
        </p:grpSpPr>
        <p:sp>
          <p:nvSpPr>
            <p:cNvPr id="11" name="Google Shape;11;p1"/>
            <p:cNvSpPr/>
            <p:nvPr/>
          </p:nvSpPr>
          <p:spPr>
            <a:xfrm>
              <a:off x="0" y="3072"/>
              <a:ext cx="5760" cy="1248"/>
            </a:xfrm>
            <a:custGeom>
              <a:avLst/>
              <a:gdLst/>
              <a:ahLst/>
              <a:cxnLst/>
              <a:rect l="l" t="t" r="r" b="b"/>
              <a:pathLst>
                <a:path w="6027" h="2296" extrusionOk="0">
                  <a:moveTo>
                    <a:pt x="6027" y="2296"/>
                  </a:moveTo>
                  <a:lnTo>
                    <a:pt x="0" y="2296"/>
                  </a:lnTo>
                  <a:lnTo>
                    <a:pt x="0" y="0"/>
                  </a:lnTo>
                  <a:lnTo>
                    <a:pt x="6027" y="0"/>
                  </a:lnTo>
                  <a:lnTo>
                    <a:pt x="6027" y="2296"/>
                  </a:lnTo>
                  <a:close/>
                </a:path>
              </a:pathLst>
            </a:custGeom>
            <a:gradFill>
              <a:gsLst>
                <a:gs pos="0">
                  <a:schemeClr val="lt1"/>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2" name="Google Shape;12;p1"/>
            <p:cNvSpPr/>
            <p:nvPr/>
          </p:nvSpPr>
          <p:spPr>
            <a:xfrm>
              <a:off x="0" y="0"/>
              <a:ext cx="5760" cy="3072"/>
            </a:xfrm>
            <a:custGeom>
              <a:avLst/>
              <a:gdLst/>
              <a:ahLst/>
              <a:cxnLst/>
              <a:rect l="l" t="t" r="r" b="b"/>
              <a:pathLst>
                <a:path w="6027" h="2296" extrusionOk="0">
                  <a:moveTo>
                    <a:pt x="6027" y="2296"/>
                  </a:moveTo>
                  <a:lnTo>
                    <a:pt x="0" y="2296"/>
                  </a:lnTo>
                  <a:lnTo>
                    <a:pt x="0" y="0"/>
                  </a:lnTo>
                  <a:lnTo>
                    <a:pt x="6027" y="0"/>
                  </a:lnTo>
                  <a:lnTo>
                    <a:pt x="6027" y="2296"/>
                  </a:lnTo>
                  <a:lnTo>
                    <a:pt x="6027" y="2296"/>
                  </a:lnTo>
                  <a:close/>
                </a:path>
              </a:pathLst>
            </a:custGeom>
            <a:gradFill>
              <a:gsLst>
                <a:gs pos="0">
                  <a:srgbClr val="767676"/>
                </a:gs>
                <a:gs pos="100000">
                  <a:schemeClr val="lt1"/>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grpSp>
      <p:sp>
        <p:nvSpPr>
          <p:cNvPr id="13" name="Google Shape;13;p1"/>
          <p:cNvSpPr/>
          <p:nvPr/>
        </p:nvSpPr>
        <p:spPr>
          <a:xfrm>
            <a:off x="6242050" y="6269037"/>
            <a:ext cx="2895600" cy="609600"/>
          </a:xfrm>
          <a:custGeom>
            <a:avLst/>
            <a:gdLst/>
            <a:ahLst/>
            <a:cxnLst/>
            <a:rect l="l" t="t" r="r" b="b"/>
            <a:pathLst>
              <a:path w="5748" h="246" extrusionOk="0">
                <a:moveTo>
                  <a:pt x="5748" y="246"/>
                </a:moveTo>
                <a:lnTo>
                  <a:pt x="0" y="246"/>
                </a:lnTo>
                <a:lnTo>
                  <a:pt x="0" y="0"/>
                </a:lnTo>
                <a:lnTo>
                  <a:pt x="5748" y="0"/>
                </a:lnTo>
                <a:lnTo>
                  <a:pt x="5748" y="246"/>
                </a:lnTo>
                <a:close/>
              </a:path>
            </a:pathLst>
          </a:custGeom>
          <a:gradFill>
            <a:gsLst>
              <a:gs pos="0">
                <a:schemeClr val="lt1"/>
              </a:gs>
              <a:gs pos="100000">
                <a:schemeClr val="hlink"/>
              </a:gs>
            </a:gsLst>
            <a:lin ang="189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grpSp>
        <p:nvGrpSpPr>
          <p:cNvPr id="14" name="Google Shape;14;p1"/>
          <p:cNvGrpSpPr/>
          <p:nvPr/>
        </p:nvGrpSpPr>
        <p:grpSpPr>
          <a:xfrm>
            <a:off x="-1587" y="6034087"/>
            <a:ext cx="7845425" cy="850902"/>
            <a:chOff x="0" y="3792"/>
            <a:chExt cx="4942" cy="536"/>
          </a:xfrm>
        </p:grpSpPr>
        <p:sp>
          <p:nvSpPr>
            <p:cNvPr id="15" name="Google Shape;15;p1"/>
            <p:cNvSpPr/>
            <p:nvPr/>
          </p:nvSpPr>
          <p:spPr>
            <a:xfrm>
              <a:off x="1488" y="3792"/>
              <a:ext cx="3240" cy="536"/>
            </a:xfrm>
            <a:custGeom>
              <a:avLst/>
              <a:gdLst/>
              <a:ahLst/>
              <a:cxnLst/>
              <a:rect l="l" t="t" r="r" b="b"/>
              <a:pathLst>
                <a:path w="3240" h="536" extrusionOk="0">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a:gsLst>
                <a:gs pos="0">
                  <a:srgbClr val="ECECFF"/>
                </a:gs>
                <a:gs pos="100000">
                  <a:schemeClr val="lt2"/>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grpSp>
          <p:nvGrpSpPr>
            <p:cNvPr id="16" name="Google Shape;16;p1"/>
            <p:cNvGrpSpPr/>
            <p:nvPr/>
          </p:nvGrpSpPr>
          <p:grpSpPr>
            <a:xfrm>
              <a:off x="2486" y="3792"/>
              <a:ext cx="2456" cy="536"/>
              <a:chOff x="2486" y="3792"/>
              <a:chExt cx="2456" cy="536"/>
            </a:xfrm>
          </p:grpSpPr>
          <p:sp>
            <p:nvSpPr>
              <p:cNvPr id="17" name="Google Shape;17;p1"/>
              <p:cNvSpPr/>
              <p:nvPr/>
            </p:nvSpPr>
            <p:spPr>
              <a:xfrm>
                <a:off x="3948" y="3799"/>
                <a:ext cx="994" cy="529"/>
              </a:xfrm>
              <a:custGeom>
                <a:avLst/>
                <a:gdLst/>
                <a:ahLst/>
                <a:cxnLst/>
                <a:rect l="l" t="t" r="r" b="b"/>
                <a:pathLst>
                  <a:path w="994" h="529" extrusionOk="0">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8" name="Google Shape;18;p1"/>
              <p:cNvSpPr/>
              <p:nvPr/>
            </p:nvSpPr>
            <p:spPr>
              <a:xfrm>
                <a:off x="2677" y="3792"/>
                <a:ext cx="186" cy="395"/>
              </a:xfrm>
              <a:custGeom>
                <a:avLst/>
                <a:gdLst/>
                <a:ahLst/>
                <a:cxnLst/>
                <a:rect l="l" t="t" r="r" b="b"/>
                <a:pathLst>
                  <a:path w="186" h="353" extrusionOk="0">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9" name="Google Shape;19;p1"/>
              <p:cNvSpPr/>
              <p:nvPr/>
            </p:nvSpPr>
            <p:spPr>
              <a:xfrm>
                <a:off x="3030" y="3893"/>
                <a:ext cx="378" cy="271"/>
              </a:xfrm>
              <a:custGeom>
                <a:avLst/>
                <a:gdLst/>
                <a:ahLst/>
                <a:cxnLst/>
                <a:rect l="l" t="t" r="r" b="b"/>
                <a:pathLst>
                  <a:path w="378" h="271" extrusionOk="0">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20" name="Google Shape;20;p1"/>
              <p:cNvSpPr/>
              <p:nvPr/>
            </p:nvSpPr>
            <p:spPr>
              <a:xfrm>
                <a:off x="3628" y="3866"/>
                <a:ext cx="155" cy="74"/>
              </a:xfrm>
              <a:custGeom>
                <a:avLst/>
                <a:gdLst/>
                <a:ahLst/>
                <a:cxnLst/>
                <a:rect l="l" t="t" r="r" b="b"/>
                <a:pathLst>
                  <a:path w="155" h="66" extrusionOk="0">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21" name="Google Shape;21;p1"/>
              <p:cNvSpPr/>
              <p:nvPr/>
            </p:nvSpPr>
            <p:spPr>
              <a:xfrm>
                <a:off x="2486" y="3859"/>
                <a:ext cx="42" cy="81"/>
              </a:xfrm>
              <a:custGeom>
                <a:avLst/>
                <a:gdLst/>
                <a:ahLst/>
                <a:cxnLst/>
                <a:rect l="l" t="t" r="r" b="b"/>
                <a:pathLst>
                  <a:path w="42" h="72" extrusionOk="0">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grpSp>
        <p:sp>
          <p:nvSpPr>
            <p:cNvPr id="22" name="Google Shape;22;p1"/>
            <p:cNvSpPr/>
            <p:nvPr/>
          </p:nvSpPr>
          <p:spPr>
            <a:xfrm>
              <a:off x="0" y="3792"/>
              <a:ext cx="3976" cy="535"/>
            </a:xfrm>
            <a:custGeom>
              <a:avLst/>
              <a:gdLst/>
              <a:ahLst/>
              <a:cxnLst/>
              <a:rect l="l" t="t" r="r" b="b"/>
              <a:pathLst>
                <a:path w="3976" h="527" extrusionOk="0">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a:gsLst>
                <a:gs pos="0">
                  <a:srgbClr val="EAEAFF"/>
                </a:gs>
                <a:gs pos="100000">
                  <a:schemeClr val="lt2"/>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grpSp>
      <p:grpSp>
        <p:nvGrpSpPr>
          <p:cNvPr id="23" name="Google Shape;23;p1"/>
          <p:cNvGrpSpPr/>
          <p:nvPr/>
        </p:nvGrpSpPr>
        <p:grpSpPr>
          <a:xfrm>
            <a:off x="627062" y="6021387"/>
            <a:ext cx="5684837" cy="849312"/>
            <a:chOff x="395" y="3793"/>
            <a:chExt cx="3581" cy="535"/>
          </a:xfrm>
        </p:grpSpPr>
        <p:sp>
          <p:nvSpPr>
            <p:cNvPr id="24" name="Google Shape;24;p1"/>
            <p:cNvSpPr/>
            <p:nvPr/>
          </p:nvSpPr>
          <p:spPr>
            <a:xfrm>
              <a:off x="1196" y="3793"/>
              <a:ext cx="365" cy="291"/>
            </a:xfrm>
            <a:custGeom>
              <a:avLst/>
              <a:gdLst/>
              <a:ahLst/>
              <a:cxnLst/>
              <a:rect l="l" t="t" r="r" b="b"/>
              <a:pathLst>
                <a:path w="365" h="287" extrusionOk="0">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25" name="Google Shape;25;p1"/>
            <p:cNvSpPr/>
            <p:nvPr/>
          </p:nvSpPr>
          <p:spPr>
            <a:xfrm>
              <a:off x="1943" y="3829"/>
              <a:ext cx="2033" cy="499"/>
            </a:xfrm>
            <a:custGeom>
              <a:avLst/>
              <a:gdLst/>
              <a:ahLst/>
              <a:cxnLst/>
              <a:rect l="l" t="t" r="r" b="b"/>
              <a:pathLst>
                <a:path w="2033" h="499" extrusionOk="0">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26" name="Google Shape;26;p1"/>
            <p:cNvSpPr/>
            <p:nvPr/>
          </p:nvSpPr>
          <p:spPr>
            <a:xfrm>
              <a:off x="1830" y="3823"/>
              <a:ext cx="71" cy="61"/>
            </a:xfrm>
            <a:custGeom>
              <a:avLst/>
              <a:gdLst/>
              <a:ahLst/>
              <a:cxnLst/>
              <a:rect l="l" t="t" r="r" b="b"/>
              <a:pathLst>
                <a:path w="71" h="60" extrusionOk="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27" name="Google Shape;27;p1"/>
            <p:cNvSpPr/>
            <p:nvPr/>
          </p:nvSpPr>
          <p:spPr>
            <a:xfrm>
              <a:off x="855" y="3842"/>
              <a:ext cx="161" cy="164"/>
            </a:xfrm>
            <a:custGeom>
              <a:avLst/>
              <a:gdLst/>
              <a:ahLst/>
              <a:cxnLst/>
              <a:rect l="l" t="t" r="r" b="b"/>
              <a:pathLst>
                <a:path w="161" h="162" extrusionOk="0">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28" name="Google Shape;28;p1"/>
            <p:cNvSpPr/>
            <p:nvPr/>
          </p:nvSpPr>
          <p:spPr>
            <a:xfrm>
              <a:off x="706" y="3854"/>
              <a:ext cx="59" cy="61"/>
            </a:xfrm>
            <a:custGeom>
              <a:avLst/>
              <a:gdLst/>
              <a:ahLst/>
              <a:cxnLst/>
              <a:rect l="l" t="t" r="r" b="b"/>
              <a:pathLst>
                <a:path w="59" h="60" extrusionOk="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29" name="Google Shape;29;p1"/>
            <p:cNvSpPr/>
            <p:nvPr/>
          </p:nvSpPr>
          <p:spPr>
            <a:xfrm>
              <a:off x="395" y="3811"/>
              <a:ext cx="245" cy="207"/>
            </a:xfrm>
            <a:custGeom>
              <a:avLst/>
              <a:gdLst/>
              <a:ahLst/>
              <a:cxnLst/>
              <a:rect l="l" t="t" r="r" b="b"/>
              <a:pathLst>
                <a:path w="245" h="204" extrusionOk="0">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grpSp>
      <p:sp>
        <p:nvSpPr>
          <p:cNvPr id="30" name="Google Shape;30;p1"/>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31" name="Google Shape;31;p1"/>
          <p:cNvSpPr txBox="1">
            <a:spLocks noGrp="1"/>
          </p:cNvSpPr>
          <p:nvPr>
            <p:ph type="body" idx="1"/>
          </p:nvPr>
        </p:nvSpPr>
        <p:spPr>
          <a:xfrm>
            <a:off x="457200" y="1600200"/>
            <a:ext cx="8229600" cy="4495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2"/>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2"/>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 name="Google Shape;32;p1"/>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33" name="Google Shape;33;p1"/>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
        <p:nvSpPr>
          <p:cNvPr id="34" name="Google Shape;34;p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sp>
        <p:nvSpPr>
          <p:cNvPr id="160" name="Google Shape;160;p19"/>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161" name="Google Shape;161;p19"/>
          <p:cNvSpPr txBox="1">
            <a:spLocks noGrp="1"/>
          </p:cNvSpPr>
          <p:nvPr>
            <p:ph type="body" idx="1"/>
          </p:nvPr>
        </p:nvSpPr>
        <p:spPr>
          <a:xfrm>
            <a:off x="457200" y="1600200"/>
            <a:ext cx="8229600" cy="4495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2"/>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2"/>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2" name="Google Shape;162;p19"/>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63" name="Google Shape;163;p1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64" name="Google Shape;164;p19"/>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2"/>
        <p:cNvGrpSpPr/>
        <p:nvPr/>
      </p:nvGrpSpPr>
      <p:grpSpPr>
        <a:xfrm>
          <a:off x="0" y="0"/>
          <a:ext cx="0" cy="0"/>
          <a:chOff x="0" y="0"/>
          <a:chExt cx="0" cy="0"/>
        </a:xfrm>
      </p:grpSpPr>
      <p:sp>
        <p:nvSpPr>
          <p:cNvPr id="173" name="Google Shape;173;p21"/>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174" name="Google Shape;174;p21"/>
          <p:cNvSpPr txBox="1">
            <a:spLocks noGrp="1"/>
          </p:cNvSpPr>
          <p:nvPr>
            <p:ph type="body" idx="1"/>
          </p:nvPr>
        </p:nvSpPr>
        <p:spPr>
          <a:xfrm>
            <a:off x="457200" y="1600200"/>
            <a:ext cx="8229600" cy="4495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2"/>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2"/>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5" name="Google Shape;175;p21"/>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76" name="Google Shape;176;p2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77" name="Google Shape;177;p21"/>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4"/>
        <p:cNvGrpSpPr/>
        <p:nvPr/>
      </p:nvGrpSpPr>
      <p:grpSpPr>
        <a:xfrm>
          <a:off x="0" y="0"/>
          <a:ext cx="0" cy="0"/>
          <a:chOff x="0" y="0"/>
          <a:chExt cx="0" cy="0"/>
        </a:xfrm>
      </p:grpSpPr>
      <p:sp>
        <p:nvSpPr>
          <p:cNvPr id="185" name="Google Shape;185;p23"/>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186" name="Google Shape;186;p23"/>
          <p:cNvSpPr txBox="1">
            <a:spLocks noGrp="1"/>
          </p:cNvSpPr>
          <p:nvPr>
            <p:ph type="body" idx="1"/>
          </p:nvPr>
        </p:nvSpPr>
        <p:spPr>
          <a:xfrm>
            <a:off x="457200" y="1600200"/>
            <a:ext cx="8229600" cy="4495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2"/>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2"/>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7" name="Google Shape;187;p23"/>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88" name="Google Shape;188;p2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89" name="Google Shape;189;p23"/>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6"/>
        <p:cNvGrpSpPr/>
        <p:nvPr/>
      </p:nvGrpSpPr>
      <p:grpSpPr>
        <a:xfrm>
          <a:off x="0" y="0"/>
          <a:ext cx="0" cy="0"/>
          <a:chOff x="0" y="0"/>
          <a:chExt cx="0" cy="0"/>
        </a:xfrm>
      </p:grpSpPr>
      <p:sp>
        <p:nvSpPr>
          <p:cNvPr id="197" name="Google Shape;197;p25"/>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198" name="Google Shape;198;p25"/>
          <p:cNvSpPr txBox="1">
            <a:spLocks noGrp="1"/>
          </p:cNvSpPr>
          <p:nvPr>
            <p:ph type="body" idx="1"/>
          </p:nvPr>
        </p:nvSpPr>
        <p:spPr>
          <a:xfrm>
            <a:off x="457200" y="1600200"/>
            <a:ext cx="8229600" cy="4495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2"/>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2"/>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99" name="Google Shape;199;p25"/>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200" name="Google Shape;200;p2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201" name="Google Shape;201;p25"/>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6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
        <p:cNvGrpSpPr/>
        <p:nvPr/>
      </p:nvGrpSpPr>
      <p:grpSpPr>
        <a:xfrm>
          <a:off x="0" y="0"/>
          <a:ext cx="0" cy="0"/>
          <a:chOff x="0" y="0"/>
          <a:chExt cx="0" cy="0"/>
        </a:xfrm>
      </p:grpSpPr>
      <p:sp>
        <p:nvSpPr>
          <p:cNvPr id="42" name="Google Shape;42;p3"/>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43" name="Google Shape;43;p3"/>
          <p:cNvSpPr txBox="1">
            <a:spLocks noGrp="1"/>
          </p:cNvSpPr>
          <p:nvPr>
            <p:ph type="body" idx="1"/>
          </p:nvPr>
        </p:nvSpPr>
        <p:spPr>
          <a:xfrm>
            <a:off x="457200" y="1600200"/>
            <a:ext cx="8229600" cy="4495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2"/>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2"/>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4" name="Google Shape;44;p3"/>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45" name="Google Shape;45;p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46" name="Google Shape;46;p3"/>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
        <p:cNvGrpSpPr/>
        <p:nvPr/>
      </p:nvGrpSpPr>
      <p:grpSpPr>
        <a:xfrm>
          <a:off x="0" y="0"/>
          <a:ext cx="0" cy="0"/>
          <a:chOff x="0" y="0"/>
          <a:chExt cx="0" cy="0"/>
        </a:xfrm>
      </p:grpSpPr>
      <p:sp>
        <p:nvSpPr>
          <p:cNvPr id="60" name="Google Shape;60;p6"/>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61" name="Google Shape;61;p6"/>
          <p:cNvSpPr txBox="1">
            <a:spLocks noGrp="1"/>
          </p:cNvSpPr>
          <p:nvPr>
            <p:ph type="body" idx="1"/>
          </p:nvPr>
        </p:nvSpPr>
        <p:spPr>
          <a:xfrm>
            <a:off x="457200" y="1600200"/>
            <a:ext cx="8229600" cy="4495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2"/>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2"/>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2" name="Google Shape;62;p6"/>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63" name="Google Shape;63;p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64" name="Google Shape;64;p6"/>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
        <p:cNvGrpSpPr/>
        <p:nvPr/>
      </p:nvGrpSpPr>
      <p:grpSpPr>
        <a:xfrm>
          <a:off x="0" y="0"/>
          <a:ext cx="0" cy="0"/>
          <a:chOff x="0" y="0"/>
          <a:chExt cx="0" cy="0"/>
        </a:xfrm>
      </p:grpSpPr>
      <p:grpSp>
        <p:nvGrpSpPr>
          <p:cNvPr id="70" name="Google Shape;70;p8"/>
          <p:cNvGrpSpPr/>
          <p:nvPr/>
        </p:nvGrpSpPr>
        <p:grpSpPr>
          <a:xfrm>
            <a:off x="0" y="0"/>
            <a:ext cx="9144000" cy="6858000"/>
            <a:chOff x="0" y="0"/>
            <a:chExt cx="5760" cy="4320"/>
          </a:xfrm>
        </p:grpSpPr>
        <p:sp>
          <p:nvSpPr>
            <p:cNvPr id="71" name="Google Shape;71;p8"/>
            <p:cNvSpPr/>
            <p:nvPr/>
          </p:nvSpPr>
          <p:spPr>
            <a:xfrm>
              <a:off x="0" y="3072"/>
              <a:ext cx="5760" cy="1248"/>
            </a:xfrm>
            <a:custGeom>
              <a:avLst/>
              <a:gdLst/>
              <a:ahLst/>
              <a:cxnLst/>
              <a:rect l="l" t="t" r="r" b="b"/>
              <a:pathLst>
                <a:path w="6027" h="2296" extrusionOk="0">
                  <a:moveTo>
                    <a:pt x="6027" y="2296"/>
                  </a:moveTo>
                  <a:lnTo>
                    <a:pt x="0" y="2296"/>
                  </a:lnTo>
                  <a:lnTo>
                    <a:pt x="0" y="0"/>
                  </a:lnTo>
                  <a:lnTo>
                    <a:pt x="6027" y="0"/>
                  </a:lnTo>
                  <a:lnTo>
                    <a:pt x="6027" y="2296"/>
                  </a:lnTo>
                  <a:close/>
                </a:path>
              </a:pathLst>
            </a:custGeom>
            <a:gradFill>
              <a:gsLst>
                <a:gs pos="0">
                  <a:schemeClr val="lt1"/>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72" name="Google Shape;72;p8"/>
            <p:cNvSpPr/>
            <p:nvPr/>
          </p:nvSpPr>
          <p:spPr>
            <a:xfrm>
              <a:off x="0" y="0"/>
              <a:ext cx="5760" cy="3072"/>
            </a:xfrm>
            <a:custGeom>
              <a:avLst/>
              <a:gdLst/>
              <a:ahLst/>
              <a:cxnLst/>
              <a:rect l="l" t="t" r="r" b="b"/>
              <a:pathLst>
                <a:path w="6027" h="2296" extrusionOk="0">
                  <a:moveTo>
                    <a:pt x="6027" y="2296"/>
                  </a:moveTo>
                  <a:lnTo>
                    <a:pt x="0" y="2296"/>
                  </a:lnTo>
                  <a:lnTo>
                    <a:pt x="0" y="0"/>
                  </a:lnTo>
                  <a:lnTo>
                    <a:pt x="6027" y="0"/>
                  </a:lnTo>
                  <a:lnTo>
                    <a:pt x="6027" y="2296"/>
                  </a:lnTo>
                  <a:lnTo>
                    <a:pt x="6027" y="2296"/>
                  </a:lnTo>
                  <a:close/>
                </a:path>
              </a:pathLst>
            </a:custGeom>
            <a:gradFill>
              <a:gsLst>
                <a:gs pos="0">
                  <a:srgbClr val="767676"/>
                </a:gs>
                <a:gs pos="100000">
                  <a:schemeClr val="lt1"/>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grpSp>
      <p:sp>
        <p:nvSpPr>
          <p:cNvPr id="73" name="Google Shape;73;p8"/>
          <p:cNvSpPr/>
          <p:nvPr/>
        </p:nvSpPr>
        <p:spPr>
          <a:xfrm>
            <a:off x="6248400" y="6262687"/>
            <a:ext cx="2895600" cy="609600"/>
          </a:xfrm>
          <a:custGeom>
            <a:avLst/>
            <a:gdLst/>
            <a:ahLst/>
            <a:cxnLst/>
            <a:rect l="l" t="t" r="r" b="b"/>
            <a:pathLst>
              <a:path w="5748" h="246" extrusionOk="0">
                <a:moveTo>
                  <a:pt x="5748" y="246"/>
                </a:moveTo>
                <a:lnTo>
                  <a:pt x="0" y="246"/>
                </a:lnTo>
                <a:lnTo>
                  <a:pt x="0" y="0"/>
                </a:lnTo>
                <a:lnTo>
                  <a:pt x="5748" y="0"/>
                </a:lnTo>
                <a:lnTo>
                  <a:pt x="5748" y="246"/>
                </a:lnTo>
                <a:close/>
              </a:path>
            </a:pathLst>
          </a:custGeom>
          <a:gradFill>
            <a:gsLst>
              <a:gs pos="0">
                <a:schemeClr val="lt1"/>
              </a:gs>
              <a:gs pos="100000">
                <a:schemeClr val="hlink"/>
              </a:gs>
            </a:gsLst>
            <a:lin ang="189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grpSp>
        <p:nvGrpSpPr>
          <p:cNvPr id="74" name="Google Shape;74;p8"/>
          <p:cNvGrpSpPr/>
          <p:nvPr/>
        </p:nvGrpSpPr>
        <p:grpSpPr>
          <a:xfrm>
            <a:off x="0" y="6019800"/>
            <a:ext cx="7848600" cy="857252"/>
            <a:chOff x="0" y="3792"/>
            <a:chExt cx="4944" cy="540"/>
          </a:xfrm>
        </p:grpSpPr>
        <p:sp>
          <p:nvSpPr>
            <p:cNvPr id="75" name="Google Shape;75;p8"/>
            <p:cNvSpPr/>
            <p:nvPr/>
          </p:nvSpPr>
          <p:spPr>
            <a:xfrm>
              <a:off x="1488" y="3792"/>
              <a:ext cx="3240" cy="536"/>
            </a:xfrm>
            <a:custGeom>
              <a:avLst/>
              <a:gdLst/>
              <a:ahLst/>
              <a:cxnLst/>
              <a:rect l="l" t="t" r="r" b="b"/>
              <a:pathLst>
                <a:path w="3240" h="536" extrusionOk="0">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a:gsLst>
                <a:gs pos="0">
                  <a:srgbClr val="ECECFF"/>
                </a:gs>
                <a:gs pos="100000">
                  <a:schemeClr val="lt2"/>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grpSp>
          <p:nvGrpSpPr>
            <p:cNvPr id="76" name="Google Shape;76;p8"/>
            <p:cNvGrpSpPr/>
            <p:nvPr/>
          </p:nvGrpSpPr>
          <p:grpSpPr>
            <a:xfrm>
              <a:off x="2486" y="3792"/>
              <a:ext cx="2458" cy="540"/>
              <a:chOff x="2486" y="3792"/>
              <a:chExt cx="2458" cy="540"/>
            </a:xfrm>
          </p:grpSpPr>
          <p:sp>
            <p:nvSpPr>
              <p:cNvPr id="77" name="Google Shape;77;p8"/>
              <p:cNvSpPr/>
              <p:nvPr/>
            </p:nvSpPr>
            <p:spPr>
              <a:xfrm>
                <a:off x="3948" y="3799"/>
                <a:ext cx="996" cy="533"/>
              </a:xfrm>
              <a:custGeom>
                <a:avLst/>
                <a:gdLst/>
                <a:ahLst/>
                <a:cxnLst/>
                <a:rect l="l" t="t" r="r" b="b"/>
                <a:pathLst>
                  <a:path w="996" h="533" extrusionOk="0">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78" name="Google Shape;78;p8"/>
              <p:cNvSpPr/>
              <p:nvPr/>
            </p:nvSpPr>
            <p:spPr>
              <a:xfrm>
                <a:off x="2677" y="3792"/>
                <a:ext cx="186" cy="395"/>
              </a:xfrm>
              <a:custGeom>
                <a:avLst/>
                <a:gdLst/>
                <a:ahLst/>
                <a:cxnLst/>
                <a:rect l="l" t="t" r="r" b="b"/>
                <a:pathLst>
                  <a:path w="186" h="353" extrusionOk="0">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79" name="Google Shape;79;p8"/>
              <p:cNvSpPr/>
              <p:nvPr/>
            </p:nvSpPr>
            <p:spPr>
              <a:xfrm>
                <a:off x="3030" y="3893"/>
                <a:ext cx="378" cy="271"/>
              </a:xfrm>
              <a:custGeom>
                <a:avLst/>
                <a:gdLst/>
                <a:ahLst/>
                <a:cxnLst/>
                <a:rect l="l" t="t" r="r" b="b"/>
                <a:pathLst>
                  <a:path w="378" h="271" extrusionOk="0">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80" name="Google Shape;80;p8"/>
              <p:cNvSpPr/>
              <p:nvPr/>
            </p:nvSpPr>
            <p:spPr>
              <a:xfrm>
                <a:off x="3628" y="3866"/>
                <a:ext cx="155" cy="74"/>
              </a:xfrm>
              <a:custGeom>
                <a:avLst/>
                <a:gdLst/>
                <a:ahLst/>
                <a:cxnLst/>
                <a:rect l="l" t="t" r="r" b="b"/>
                <a:pathLst>
                  <a:path w="155" h="66" extrusionOk="0">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81" name="Google Shape;81;p8"/>
              <p:cNvSpPr/>
              <p:nvPr/>
            </p:nvSpPr>
            <p:spPr>
              <a:xfrm>
                <a:off x="2486" y="3859"/>
                <a:ext cx="42" cy="81"/>
              </a:xfrm>
              <a:custGeom>
                <a:avLst/>
                <a:gdLst/>
                <a:ahLst/>
                <a:cxnLst/>
                <a:rect l="l" t="t" r="r" b="b"/>
                <a:pathLst>
                  <a:path w="42" h="72" extrusionOk="0">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grpSp>
        <p:sp>
          <p:nvSpPr>
            <p:cNvPr id="82" name="Google Shape;82;p8"/>
            <p:cNvSpPr/>
            <p:nvPr/>
          </p:nvSpPr>
          <p:spPr>
            <a:xfrm>
              <a:off x="0" y="3792"/>
              <a:ext cx="3976" cy="535"/>
            </a:xfrm>
            <a:custGeom>
              <a:avLst/>
              <a:gdLst/>
              <a:ahLst/>
              <a:cxnLst/>
              <a:rect l="l" t="t" r="r" b="b"/>
              <a:pathLst>
                <a:path w="3976" h="527" extrusionOk="0">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a:gsLst>
                <a:gs pos="0">
                  <a:srgbClr val="EAEAFF"/>
                </a:gs>
                <a:gs pos="100000">
                  <a:schemeClr val="lt2"/>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grpSp>
      <p:grpSp>
        <p:nvGrpSpPr>
          <p:cNvPr id="83" name="Google Shape;83;p8"/>
          <p:cNvGrpSpPr/>
          <p:nvPr/>
        </p:nvGrpSpPr>
        <p:grpSpPr>
          <a:xfrm>
            <a:off x="627062" y="6021387"/>
            <a:ext cx="5684837" cy="849312"/>
            <a:chOff x="395" y="3793"/>
            <a:chExt cx="3581" cy="535"/>
          </a:xfrm>
        </p:grpSpPr>
        <p:sp>
          <p:nvSpPr>
            <p:cNvPr id="84" name="Google Shape;84;p8"/>
            <p:cNvSpPr/>
            <p:nvPr/>
          </p:nvSpPr>
          <p:spPr>
            <a:xfrm>
              <a:off x="1196" y="3793"/>
              <a:ext cx="365" cy="291"/>
            </a:xfrm>
            <a:custGeom>
              <a:avLst/>
              <a:gdLst/>
              <a:ahLst/>
              <a:cxnLst/>
              <a:rect l="l" t="t" r="r" b="b"/>
              <a:pathLst>
                <a:path w="365" h="287" extrusionOk="0">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85" name="Google Shape;85;p8"/>
            <p:cNvSpPr/>
            <p:nvPr/>
          </p:nvSpPr>
          <p:spPr>
            <a:xfrm>
              <a:off x="1943" y="3829"/>
              <a:ext cx="2033" cy="499"/>
            </a:xfrm>
            <a:custGeom>
              <a:avLst/>
              <a:gdLst/>
              <a:ahLst/>
              <a:cxnLst/>
              <a:rect l="l" t="t" r="r" b="b"/>
              <a:pathLst>
                <a:path w="2033" h="499" extrusionOk="0">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86" name="Google Shape;86;p8"/>
            <p:cNvSpPr/>
            <p:nvPr/>
          </p:nvSpPr>
          <p:spPr>
            <a:xfrm>
              <a:off x="1830" y="3823"/>
              <a:ext cx="71" cy="61"/>
            </a:xfrm>
            <a:custGeom>
              <a:avLst/>
              <a:gdLst/>
              <a:ahLst/>
              <a:cxnLst/>
              <a:rect l="l" t="t" r="r" b="b"/>
              <a:pathLst>
                <a:path w="71" h="60" extrusionOk="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87" name="Google Shape;87;p8"/>
            <p:cNvSpPr/>
            <p:nvPr/>
          </p:nvSpPr>
          <p:spPr>
            <a:xfrm>
              <a:off x="855" y="3842"/>
              <a:ext cx="161" cy="164"/>
            </a:xfrm>
            <a:custGeom>
              <a:avLst/>
              <a:gdLst/>
              <a:ahLst/>
              <a:cxnLst/>
              <a:rect l="l" t="t" r="r" b="b"/>
              <a:pathLst>
                <a:path w="161" h="162" extrusionOk="0">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88" name="Google Shape;88;p8"/>
            <p:cNvSpPr/>
            <p:nvPr/>
          </p:nvSpPr>
          <p:spPr>
            <a:xfrm>
              <a:off x="706" y="3854"/>
              <a:ext cx="59" cy="61"/>
            </a:xfrm>
            <a:custGeom>
              <a:avLst/>
              <a:gdLst/>
              <a:ahLst/>
              <a:cxnLst/>
              <a:rect l="l" t="t" r="r" b="b"/>
              <a:pathLst>
                <a:path w="59" h="60" extrusionOk="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89" name="Google Shape;89;p8"/>
            <p:cNvSpPr/>
            <p:nvPr/>
          </p:nvSpPr>
          <p:spPr>
            <a:xfrm>
              <a:off x="395" y="3811"/>
              <a:ext cx="245" cy="207"/>
            </a:xfrm>
            <a:custGeom>
              <a:avLst/>
              <a:gdLst/>
              <a:ahLst/>
              <a:cxnLst/>
              <a:rect l="l" t="t" r="r" b="b"/>
              <a:pathLst>
                <a:path w="245" h="204" extrusionOk="0">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grpSp>
      <p:sp>
        <p:nvSpPr>
          <p:cNvPr id="90" name="Google Shape;90;p8"/>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91" name="Google Shape;91;p8"/>
          <p:cNvSpPr txBox="1">
            <a:spLocks noGrp="1"/>
          </p:cNvSpPr>
          <p:nvPr>
            <p:ph type="body" idx="1"/>
          </p:nvPr>
        </p:nvSpPr>
        <p:spPr>
          <a:xfrm>
            <a:off x="457200" y="1600200"/>
            <a:ext cx="8229600" cy="4495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2"/>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2"/>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2" name="Google Shape;92;p8"/>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93" name="Google Shape;93;p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94" name="Google Shape;94;p8"/>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sp>
        <p:nvSpPr>
          <p:cNvPr id="96" name="Google Shape;96;p9"/>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97" name="Google Shape;97;p9"/>
          <p:cNvSpPr txBox="1">
            <a:spLocks noGrp="1"/>
          </p:cNvSpPr>
          <p:nvPr>
            <p:ph type="body" idx="1"/>
          </p:nvPr>
        </p:nvSpPr>
        <p:spPr>
          <a:xfrm>
            <a:off x="457200" y="1600200"/>
            <a:ext cx="8229600" cy="4495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2"/>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2"/>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8" name="Google Shape;98;p9"/>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99" name="Google Shape;99;p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00" name="Google Shape;100;p9"/>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5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7"/>
        <p:cNvGrpSpPr/>
        <p:nvPr/>
      </p:nvGrpSpPr>
      <p:grpSpPr>
        <a:xfrm>
          <a:off x="0" y="0"/>
          <a:ext cx="0" cy="0"/>
          <a:chOff x="0" y="0"/>
          <a:chExt cx="0" cy="0"/>
        </a:xfrm>
      </p:grpSpPr>
      <p:sp>
        <p:nvSpPr>
          <p:cNvPr id="108" name="Google Shape;108;p11"/>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109" name="Google Shape;109;p11"/>
          <p:cNvSpPr txBox="1">
            <a:spLocks noGrp="1"/>
          </p:cNvSpPr>
          <p:nvPr>
            <p:ph type="body" idx="1"/>
          </p:nvPr>
        </p:nvSpPr>
        <p:spPr>
          <a:xfrm>
            <a:off x="457200" y="1600200"/>
            <a:ext cx="8229600" cy="4495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2"/>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2"/>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0" name="Google Shape;110;p11"/>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11" name="Google Shape;111;p1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12" name="Google Shape;112;p11"/>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sp>
        <p:nvSpPr>
          <p:cNvPr id="121" name="Google Shape;121;p13"/>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122" name="Google Shape;122;p13"/>
          <p:cNvSpPr txBox="1">
            <a:spLocks noGrp="1"/>
          </p:cNvSpPr>
          <p:nvPr>
            <p:ph type="body" idx="1"/>
          </p:nvPr>
        </p:nvSpPr>
        <p:spPr>
          <a:xfrm>
            <a:off x="457200" y="1600200"/>
            <a:ext cx="8229600" cy="4495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2"/>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2"/>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3" name="Google Shape;123;p13"/>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24" name="Google Shape;124;p1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25" name="Google Shape;125;p13"/>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5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5"/>
        <p:cNvGrpSpPr/>
        <p:nvPr/>
      </p:nvGrpSpPr>
      <p:grpSpPr>
        <a:xfrm>
          <a:off x="0" y="0"/>
          <a:ext cx="0" cy="0"/>
          <a:chOff x="0" y="0"/>
          <a:chExt cx="0" cy="0"/>
        </a:xfrm>
      </p:grpSpPr>
      <p:sp>
        <p:nvSpPr>
          <p:cNvPr id="136" name="Google Shape;136;p15"/>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137" name="Google Shape;137;p15"/>
          <p:cNvSpPr txBox="1">
            <a:spLocks noGrp="1"/>
          </p:cNvSpPr>
          <p:nvPr>
            <p:ph type="body" idx="1"/>
          </p:nvPr>
        </p:nvSpPr>
        <p:spPr>
          <a:xfrm>
            <a:off x="457200" y="1600200"/>
            <a:ext cx="8229600" cy="4495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2"/>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2"/>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8" name="Google Shape;138;p15"/>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39" name="Google Shape;139;p1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40" name="Google Shape;140;p15"/>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6"/>
        <p:cNvGrpSpPr/>
        <p:nvPr/>
      </p:nvGrpSpPr>
      <p:grpSpPr>
        <a:xfrm>
          <a:off x="0" y="0"/>
          <a:ext cx="0" cy="0"/>
          <a:chOff x="0" y="0"/>
          <a:chExt cx="0" cy="0"/>
        </a:xfrm>
      </p:grpSpPr>
      <p:sp>
        <p:nvSpPr>
          <p:cNvPr id="147" name="Google Shape;147;p17"/>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148" name="Google Shape;148;p17"/>
          <p:cNvSpPr txBox="1">
            <a:spLocks noGrp="1"/>
          </p:cNvSpPr>
          <p:nvPr>
            <p:ph type="body" idx="1"/>
          </p:nvPr>
        </p:nvSpPr>
        <p:spPr>
          <a:xfrm>
            <a:off x="457200" y="1600200"/>
            <a:ext cx="8229600" cy="4495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2"/>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2"/>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9" name="Google Shape;149;p17"/>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50" name="Google Shape;150;p1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51" name="Google Shape;151;p17"/>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212"/>
        <p:cNvGrpSpPr/>
        <p:nvPr/>
      </p:nvGrpSpPr>
      <p:grpSpPr>
        <a:xfrm>
          <a:off x="0" y="0"/>
          <a:ext cx="0" cy="0"/>
          <a:chOff x="0" y="0"/>
          <a:chExt cx="0" cy="0"/>
        </a:xfrm>
      </p:grpSpPr>
      <p:sp>
        <p:nvSpPr>
          <p:cNvPr id="213" name="Google Shape;213;p27"/>
          <p:cNvSpPr txBox="1">
            <a:spLocks noGrp="1"/>
          </p:cNvSpPr>
          <p:nvPr>
            <p:ph type="ctrTitle"/>
          </p:nvPr>
        </p:nvSpPr>
        <p:spPr>
          <a:xfrm>
            <a:off x="457200" y="327025"/>
            <a:ext cx="8229600" cy="914400"/>
          </a:xfrm>
          <a:prstGeom prst="rect">
            <a:avLst/>
          </a:prstGeom>
          <a:solidFill>
            <a:schemeClr val="lt1">
              <a:alpha val="53333"/>
            </a:scheme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4800"/>
              <a:buFont typeface="Arial"/>
              <a:buNone/>
            </a:pPr>
            <a:r>
              <a:rPr lang="en-US" sz="3200" b="1" i="0" u="none" dirty="0">
                <a:solidFill>
                  <a:srgbClr val="000000"/>
                </a:solidFill>
                <a:latin typeface="Times New Roman" panose="02020603050405020304" pitchFamily="18" charset="0"/>
                <a:cs typeface="Times New Roman" panose="02020603050405020304" pitchFamily="18" charset="0"/>
                <a:sym typeface="Arial"/>
              </a:rPr>
              <a:t>Unit 6</a:t>
            </a:r>
            <a:endParaRPr sz="3600" dirty="0">
              <a:latin typeface="Times New Roman" panose="02020603050405020304" pitchFamily="18" charset="0"/>
              <a:cs typeface="Times New Roman" panose="02020603050405020304" pitchFamily="18" charset="0"/>
            </a:endParaRPr>
          </a:p>
        </p:txBody>
      </p:sp>
      <p:sp>
        <p:nvSpPr>
          <p:cNvPr id="214" name="Google Shape;214;p27"/>
          <p:cNvSpPr txBox="1">
            <a:spLocks noGrp="1"/>
          </p:cNvSpPr>
          <p:nvPr>
            <p:ph type="subTitle" idx="1"/>
          </p:nvPr>
        </p:nvSpPr>
        <p:spPr>
          <a:xfrm>
            <a:off x="762000" y="5899150"/>
            <a:ext cx="7772400" cy="631825"/>
          </a:xfrm>
          <a:prstGeom prst="rect">
            <a:avLst/>
          </a:prstGeom>
          <a:solidFill>
            <a:schemeClr val="lt1">
              <a:alpha val="37254"/>
            </a:schemeClr>
          </a:solid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800"/>
              <a:buFont typeface="Arial"/>
              <a:buNone/>
            </a:pPr>
            <a:r>
              <a:rPr lang="en-US" sz="2800" b="0" i="0" u="none" dirty="0">
                <a:solidFill>
                  <a:srgbClr val="196666"/>
                </a:solidFill>
                <a:latin typeface="Times New Roman" panose="02020603050405020304" pitchFamily="18" charset="0"/>
                <a:cs typeface="Times New Roman" panose="02020603050405020304" pitchFamily="18" charset="0"/>
                <a:sym typeface="Arial"/>
              </a:rPr>
              <a:t>(Goes with Ch. 18 in textbook)</a:t>
            </a:r>
            <a:endParaRPr dirty="0">
              <a:latin typeface="Times New Roman" panose="02020603050405020304" pitchFamily="18" charset="0"/>
              <a:cs typeface="Times New Roman" panose="02020603050405020304" pitchFamily="18" charset="0"/>
            </a:endParaRPr>
          </a:p>
        </p:txBody>
      </p:sp>
      <p:pic>
        <p:nvPicPr>
          <p:cNvPr id="215" name="Google Shape;215;p27" descr="Picture"/>
          <p:cNvPicPr preferRelativeResize="0"/>
          <p:nvPr/>
        </p:nvPicPr>
        <p:blipFill rotWithShape="1">
          <a:blip r:embed="rId3">
            <a:alphaModFix/>
          </a:blip>
          <a:srcRect l="10000" r="10833"/>
          <a:stretch/>
        </p:blipFill>
        <p:spPr>
          <a:xfrm>
            <a:off x="399256" y="1057275"/>
            <a:ext cx="8345487" cy="47434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274"/>
        <p:cNvGrpSpPr/>
        <p:nvPr/>
      </p:nvGrpSpPr>
      <p:grpSpPr>
        <a:xfrm>
          <a:off x="0" y="0"/>
          <a:ext cx="0" cy="0"/>
          <a:chOff x="0" y="0"/>
          <a:chExt cx="0" cy="0"/>
        </a:xfrm>
      </p:grpSpPr>
      <p:sp>
        <p:nvSpPr>
          <p:cNvPr id="275" name="Google Shape;275;p36"/>
          <p:cNvSpPr txBox="1">
            <a:spLocks noGrp="1"/>
          </p:cNvSpPr>
          <p:nvPr>
            <p:ph type="body" idx="1"/>
          </p:nvPr>
        </p:nvSpPr>
        <p:spPr>
          <a:xfrm>
            <a:off x="228600" y="762000"/>
            <a:ext cx="8229600" cy="57912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4400"/>
              <a:buFont typeface="Arial"/>
              <a:buNone/>
            </a:pPr>
            <a:r>
              <a:rPr lang="en-US" sz="4400" b="1" i="0" u="none" dirty="0">
                <a:solidFill>
                  <a:srgbClr val="000000"/>
                </a:solidFill>
                <a:latin typeface="Times New Roman" panose="02020603050405020304" pitchFamily="18" charset="0"/>
                <a:cs typeface="Times New Roman" panose="02020603050405020304" pitchFamily="18" charset="0"/>
                <a:sym typeface="Arial"/>
              </a:rPr>
              <a:t>According to the </a:t>
            </a:r>
            <a:endParaRPr dirty="0">
              <a:latin typeface="Times New Roman" panose="02020603050405020304" pitchFamily="18" charset="0"/>
              <a:cs typeface="Times New Roman" panose="02020603050405020304" pitchFamily="18" charset="0"/>
            </a:endParaRPr>
          </a:p>
          <a:p>
            <a:pPr marL="0" lvl="0" indent="0" algn="ctr" rtl="0">
              <a:lnSpc>
                <a:spcPct val="100000"/>
              </a:lnSpc>
              <a:spcBef>
                <a:spcPts val="0"/>
              </a:spcBef>
              <a:spcAft>
                <a:spcPts val="0"/>
              </a:spcAft>
              <a:buSzPts val="5400"/>
              <a:buFont typeface="Arial"/>
              <a:buNone/>
            </a:pPr>
            <a:r>
              <a:rPr lang="en-US" sz="5400" b="1" i="0" u="none" dirty="0">
                <a:solidFill>
                  <a:srgbClr val="0000F1"/>
                </a:solidFill>
                <a:latin typeface="Times New Roman" panose="02020603050405020304" pitchFamily="18" charset="0"/>
                <a:cs typeface="Times New Roman" panose="02020603050405020304" pitchFamily="18" charset="0"/>
                <a:sym typeface="Arial"/>
              </a:rPr>
              <a:t>Law of Mass Action</a:t>
            </a:r>
            <a:r>
              <a:rPr lang="en-US" sz="5400" b="1" i="0" u="none" dirty="0">
                <a:solidFill>
                  <a:srgbClr val="000000"/>
                </a:solidFill>
                <a:latin typeface="Times New Roman" panose="02020603050405020304" pitchFamily="18" charset="0"/>
                <a:cs typeface="Times New Roman" panose="02020603050405020304" pitchFamily="18" charset="0"/>
                <a:sym typeface="Arial"/>
              </a:rPr>
              <a:t>,</a:t>
            </a:r>
            <a:endParaRPr dirty="0">
              <a:latin typeface="Times New Roman" panose="02020603050405020304" pitchFamily="18" charset="0"/>
              <a:cs typeface="Times New Roman" panose="02020603050405020304" pitchFamily="18" charset="0"/>
            </a:endParaRPr>
          </a:p>
          <a:p>
            <a:pPr marL="0" lvl="0" indent="0" algn="ctr" rtl="0">
              <a:lnSpc>
                <a:spcPct val="100000"/>
              </a:lnSpc>
              <a:spcBef>
                <a:spcPts val="0"/>
              </a:spcBef>
              <a:spcAft>
                <a:spcPts val="0"/>
              </a:spcAft>
              <a:buSzPts val="4800"/>
              <a:buFont typeface="Arial"/>
              <a:buNone/>
            </a:pPr>
            <a:r>
              <a:rPr lang="en-US" sz="4800" b="1" i="0" u="none" dirty="0">
                <a:solidFill>
                  <a:srgbClr val="000000"/>
                </a:solidFill>
                <a:latin typeface="Times New Roman" panose="02020603050405020304" pitchFamily="18" charset="0"/>
                <a:cs typeface="Times New Roman" panose="02020603050405020304" pitchFamily="18" charset="0"/>
                <a:sym typeface="Arial"/>
              </a:rPr>
              <a:t>ONLY A CHANGE IN TEMPERATURE can change the value of the equilibrium constant.</a:t>
            </a:r>
            <a:endParaRP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279"/>
        <p:cNvGrpSpPr/>
        <p:nvPr/>
      </p:nvGrpSpPr>
      <p:grpSpPr>
        <a:xfrm>
          <a:off x="0" y="0"/>
          <a:ext cx="0" cy="0"/>
          <a:chOff x="0" y="0"/>
          <a:chExt cx="0" cy="0"/>
        </a:xfrm>
      </p:grpSpPr>
      <p:sp>
        <p:nvSpPr>
          <p:cNvPr id="280" name="Google Shape;280;p37"/>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F1"/>
              </a:buClr>
              <a:buSzPts val="4400"/>
              <a:buFont typeface="Arial"/>
              <a:buNone/>
            </a:pPr>
            <a:r>
              <a:rPr lang="en-US" sz="4400" b="1" i="0" u="none" dirty="0">
                <a:solidFill>
                  <a:srgbClr val="0000F1"/>
                </a:solidFill>
                <a:latin typeface="Times New Roman" panose="02020603050405020304" pitchFamily="18" charset="0"/>
                <a:cs typeface="Times New Roman" panose="02020603050405020304" pitchFamily="18" charset="0"/>
                <a:sym typeface="Arial"/>
              </a:rPr>
              <a:t>Law of Mass Action and </a:t>
            </a:r>
            <a:r>
              <a:rPr lang="en-US" sz="4400" b="1" i="1" u="none" dirty="0">
                <a:solidFill>
                  <a:srgbClr val="0000F1"/>
                </a:solidFill>
                <a:latin typeface="Times New Roman" panose="02020603050405020304" pitchFamily="18" charset="0"/>
                <a:cs typeface="Times New Roman" panose="02020603050405020304" pitchFamily="18" charset="0"/>
                <a:sym typeface="Arial"/>
              </a:rPr>
              <a:t>K</a:t>
            </a:r>
            <a:endParaRPr dirty="0">
              <a:latin typeface="Times New Roman" panose="02020603050405020304" pitchFamily="18" charset="0"/>
              <a:cs typeface="Times New Roman" panose="02020603050405020304" pitchFamily="18" charset="0"/>
            </a:endParaRPr>
          </a:p>
        </p:txBody>
      </p:sp>
      <p:sp>
        <p:nvSpPr>
          <p:cNvPr id="281" name="Google Shape;281;p37"/>
          <p:cNvSpPr txBox="1">
            <a:spLocks noGrp="1"/>
          </p:cNvSpPr>
          <p:nvPr>
            <p:ph type="body" idx="1"/>
          </p:nvPr>
        </p:nvSpPr>
        <p:spPr>
          <a:xfrm>
            <a:off x="609600" y="1409700"/>
            <a:ext cx="8007350" cy="449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200"/>
              <a:buFont typeface="Arial"/>
              <a:buNone/>
            </a:pPr>
            <a:r>
              <a:rPr lang="en-US" sz="3200" b="1" i="0" u="none" dirty="0">
                <a:solidFill>
                  <a:srgbClr val="000000"/>
                </a:solidFill>
                <a:latin typeface="Times New Roman" panose="02020603050405020304" pitchFamily="18" charset="0"/>
                <a:cs typeface="Times New Roman" panose="02020603050405020304" pitchFamily="18" charset="0"/>
                <a:sym typeface="Arial"/>
              </a:rPr>
              <a:t>For the general reaction: </a:t>
            </a:r>
            <a:endParaRPr sz="3200" b="1" i="0" u="none" dirty="0">
              <a:solidFill>
                <a:srgbClr val="000000"/>
              </a:solidFill>
              <a:latin typeface="Times New Roman" panose="02020603050405020304" pitchFamily="18" charset="0"/>
              <a:cs typeface="Times New Roman" panose="02020603050405020304" pitchFamily="18" charset="0"/>
              <a:sym typeface="Arial"/>
            </a:endParaRPr>
          </a:p>
          <a:p>
            <a:pPr marL="742950" lvl="1" indent="-285750" algn="l" rtl="0">
              <a:lnSpc>
                <a:spcPct val="100000"/>
              </a:lnSpc>
              <a:spcBef>
                <a:spcPts val="560"/>
              </a:spcBef>
              <a:spcAft>
                <a:spcPts val="0"/>
              </a:spcAft>
              <a:buClr>
                <a:schemeClr val="dk1"/>
              </a:buClr>
              <a:buSzPts val="2800"/>
              <a:buFont typeface="Arial"/>
              <a:buNone/>
            </a:pPr>
            <a:endParaRPr sz="2800" b="0" i="0" u="none" dirty="0">
              <a:solidFill>
                <a:srgbClr val="000000"/>
              </a:solidFill>
              <a:latin typeface="Times New Roman" panose="02020603050405020304" pitchFamily="18" charset="0"/>
              <a:cs typeface="Times New Roman" panose="02020603050405020304" pitchFamily="18" charset="0"/>
              <a:sym typeface="Arial"/>
            </a:endParaRPr>
          </a:p>
          <a:p>
            <a:pPr marL="342900" lvl="0" indent="-165100" algn="l" rtl="0">
              <a:lnSpc>
                <a:spcPct val="100000"/>
              </a:lnSpc>
              <a:spcBef>
                <a:spcPts val="560"/>
              </a:spcBef>
              <a:spcAft>
                <a:spcPts val="0"/>
              </a:spcAft>
              <a:buSzPts val="2800"/>
              <a:buFont typeface="Arial"/>
              <a:buNone/>
            </a:pPr>
            <a:endParaRPr sz="2800" b="0" i="0" u="none" dirty="0">
              <a:solidFill>
                <a:srgbClr val="000000"/>
              </a:solidFill>
              <a:latin typeface="Times New Roman" panose="02020603050405020304" pitchFamily="18" charset="0"/>
              <a:cs typeface="Times New Roman" panose="02020603050405020304" pitchFamily="18" charset="0"/>
              <a:sym typeface="Arial"/>
            </a:endParaRPr>
          </a:p>
        </p:txBody>
      </p:sp>
      <p:grpSp>
        <p:nvGrpSpPr>
          <p:cNvPr id="282" name="Google Shape;282;p37"/>
          <p:cNvGrpSpPr/>
          <p:nvPr/>
        </p:nvGrpSpPr>
        <p:grpSpPr>
          <a:xfrm>
            <a:off x="3042646" y="2935287"/>
            <a:ext cx="2826340" cy="1366837"/>
            <a:chOff x="1228" y="2696"/>
            <a:chExt cx="1231" cy="566"/>
          </a:xfrm>
        </p:grpSpPr>
        <p:sp>
          <p:nvSpPr>
            <p:cNvPr id="283" name="Google Shape;283;p37"/>
            <p:cNvSpPr txBox="1"/>
            <p:nvPr/>
          </p:nvSpPr>
          <p:spPr>
            <a:xfrm>
              <a:off x="1228" y="2861"/>
              <a:ext cx="574" cy="26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3600"/>
                <a:buFont typeface="Arial"/>
                <a:buNone/>
              </a:pPr>
              <a:r>
                <a:rPr lang="en-US" sz="3600" b="1" i="1" u="none" strike="noStrike" cap="none" dirty="0">
                  <a:solidFill>
                    <a:srgbClr val="C00000"/>
                  </a:solidFill>
                  <a:latin typeface="Times New Roman" panose="02020603050405020304" pitchFamily="18" charset="0"/>
                  <a:cs typeface="Times New Roman" panose="02020603050405020304" pitchFamily="18" charset="0"/>
                  <a:sym typeface="Arial"/>
                </a:rPr>
                <a:t>K</a:t>
              </a:r>
              <a:r>
                <a:rPr lang="en-US" sz="3600" b="1" i="0" u="none" strike="noStrike" cap="none" dirty="0">
                  <a:solidFill>
                    <a:srgbClr val="C00000"/>
                  </a:solidFill>
                  <a:latin typeface="Times New Roman" panose="02020603050405020304" pitchFamily="18" charset="0"/>
                  <a:cs typeface="Times New Roman" panose="02020603050405020304" pitchFamily="18" charset="0"/>
                  <a:sym typeface="Arial"/>
                </a:rPr>
                <a:t> =</a:t>
              </a:r>
              <a:r>
                <a:rPr lang="en-US" sz="3200" b="0" i="0" u="none" strike="noStrike" cap="none" dirty="0">
                  <a:solidFill>
                    <a:schemeClr val="dk1"/>
                  </a:solidFill>
                  <a:latin typeface="Times New Roman" panose="02020603050405020304" pitchFamily="18" charset="0"/>
                  <a:cs typeface="Times New Roman" panose="02020603050405020304" pitchFamily="18" charset="0"/>
                  <a:sym typeface="Arial"/>
                </a:rPr>
                <a:t> </a:t>
              </a:r>
              <a:endParaRPr sz="1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grpSp>
          <p:nvGrpSpPr>
            <p:cNvPr id="284" name="Google Shape;284;p37"/>
            <p:cNvGrpSpPr/>
            <p:nvPr/>
          </p:nvGrpSpPr>
          <p:grpSpPr>
            <a:xfrm>
              <a:off x="1651" y="2696"/>
              <a:ext cx="808" cy="566"/>
              <a:chOff x="3630" y="2761"/>
              <a:chExt cx="808" cy="566"/>
            </a:xfrm>
          </p:grpSpPr>
          <p:sp>
            <p:nvSpPr>
              <p:cNvPr id="285" name="Google Shape;285;p37"/>
              <p:cNvSpPr txBox="1"/>
              <p:nvPr/>
            </p:nvSpPr>
            <p:spPr>
              <a:xfrm>
                <a:off x="3643" y="2761"/>
                <a:ext cx="795" cy="2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3600"/>
                  <a:buFont typeface="Arial"/>
                  <a:buNone/>
                </a:pPr>
                <a:r>
                  <a:rPr lang="en-US" sz="3600" b="1" i="0" u="none" strike="noStrike" cap="none" dirty="0">
                    <a:solidFill>
                      <a:srgbClr val="C00000"/>
                    </a:solidFill>
                    <a:latin typeface="Times New Roman" panose="02020603050405020304" pitchFamily="18" charset="0"/>
                    <a:cs typeface="Times New Roman" panose="02020603050405020304" pitchFamily="18" charset="0"/>
                    <a:sym typeface="Arial"/>
                  </a:rPr>
                  <a:t>[C]</a:t>
                </a:r>
                <a:r>
                  <a:rPr lang="en-US" sz="3600" b="1" i="0" u="none" strike="noStrike" cap="none" baseline="30000" dirty="0">
                    <a:solidFill>
                      <a:srgbClr val="C00000"/>
                    </a:solidFill>
                    <a:latin typeface="Times New Roman" panose="02020603050405020304" pitchFamily="18" charset="0"/>
                    <a:cs typeface="Times New Roman" panose="02020603050405020304" pitchFamily="18" charset="0"/>
                    <a:sym typeface="Arial"/>
                  </a:rPr>
                  <a:t>c</a:t>
                </a:r>
                <a:r>
                  <a:rPr lang="en-US" sz="3600" b="1" i="0" u="none" strike="noStrike" cap="none" dirty="0">
                    <a:solidFill>
                      <a:srgbClr val="C00000"/>
                    </a:solidFill>
                    <a:latin typeface="Times New Roman" panose="02020603050405020304" pitchFamily="18" charset="0"/>
                    <a:cs typeface="Times New Roman" panose="02020603050405020304" pitchFamily="18" charset="0"/>
                    <a:sym typeface="Arial"/>
                  </a:rPr>
                  <a:t>[D]</a:t>
                </a:r>
                <a:r>
                  <a:rPr lang="en-US" sz="3600" b="1" i="0" u="none" strike="noStrike" cap="none" baseline="30000" dirty="0">
                    <a:solidFill>
                      <a:srgbClr val="C00000"/>
                    </a:solidFill>
                    <a:latin typeface="Times New Roman" panose="02020603050405020304" pitchFamily="18" charset="0"/>
                    <a:cs typeface="Times New Roman" panose="02020603050405020304" pitchFamily="18" charset="0"/>
                    <a:sym typeface="Arial"/>
                  </a:rPr>
                  <a:t>d</a:t>
                </a:r>
                <a:endParaRPr sz="1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286" name="Google Shape;286;p37"/>
              <p:cNvSpPr txBox="1"/>
              <p:nvPr/>
            </p:nvSpPr>
            <p:spPr>
              <a:xfrm>
                <a:off x="3630" y="3060"/>
                <a:ext cx="795" cy="2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3600"/>
                  <a:buFont typeface="Arial"/>
                  <a:buNone/>
                </a:pPr>
                <a:r>
                  <a:rPr lang="en-US" sz="3600" b="1" i="0" u="none" strike="noStrike" cap="none" dirty="0">
                    <a:solidFill>
                      <a:srgbClr val="C00000"/>
                    </a:solidFill>
                    <a:latin typeface="Times New Roman" panose="02020603050405020304" pitchFamily="18" charset="0"/>
                    <a:cs typeface="Times New Roman" panose="02020603050405020304" pitchFamily="18" charset="0"/>
                    <a:sym typeface="Arial"/>
                  </a:rPr>
                  <a:t>[A]</a:t>
                </a:r>
                <a:r>
                  <a:rPr lang="en-US" sz="3600" b="1" i="0" u="none" strike="noStrike" cap="none" baseline="30000" dirty="0">
                    <a:solidFill>
                      <a:srgbClr val="C00000"/>
                    </a:solidFill>
                    <a:latin typeface="Times New Roman" panose="02020603050405020304" pitchFamily="18" charset="0"/>
                    <a:cs typeface="Times New Roman" panose="02020603050405020304" pitchFamily="18" charset="0"/>
                    <a:sym typeface="Arial"/>
                  </a:rPr>
                  <a:t>a</a:t>
                </a:r>
                <a:r>
                  <a:rPr lang="en-US" sz="3600" b="1" i="0" u="none" strike="noStrike" cap="none" dirty="0">
                    <a:solidFill>
                      <a:srgbClr val="C00000"/>
                    </a:solidFill>
                    <a:latin typeface="Times New Roman" panose="02020603050405020304" pitchFamily="18" charset="0"/>
                    <a:cs typeface="Times New Roman" panose="02020603050405020304" pitchFamily="18" charset="0"/>
                    <a:sym typeface="Arial"/>
                  </a:rPr>
                  <a:t>[B]</a:t>
                </a:r>
                <a:r>
                  <a:rPr lang="en-US" sz="3600" b="1" i="0" u="none" strike="noStrike" cap="none" baseline="30000" dirty="0">
                    <a:solidFill>
                      <a:srgbClr val="C00000"/>
                    </a:solidFill>
                    <a:latin typeface="Times New Roman" panose="02020603050405020304" pitchFamily="18" charset="0"/>
                    <a:cs typeface="Times New Roman" panose="02020603050405020304" pitchFamily="18" charset="0"/>
                    <a:sym typeface="Arial"/>
                  </a:rPr>
                  <a:t>b</a:t>
                </a:r>
                <a:endParaRPr sz="1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cxnSp>
            <p:nvCxnSpPr>
              <p:cNvPr id="287" name="Google Shape;287;p37"/>
              <p:cNvCxnSpPr/>
              <p:nvPr/>
            </p:nvCxnSpPr>
            <p:spPr>
              <a:xfrm>
                <a:off x="3630" y="3060"/>
                <a:ext cx="672" cy="0"/>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288" name="Google Shape;288;p37"/>
          <p:cNvGrpSpPr/>
          <p:nvPr/>
        </p:nvGrpSpPr>
        <p:grpSpPr>
          <a:xfrm>
            <a:off x="679450" y="2127250"/>
            <a:ext cx="7785100" cy="646112"/>
            <a:chOff x="1095" y="3210"/>
            <a:chExt cx="4904" cy="407"/>
          </a:xfrm>
        </p:grpSpPr>
        <p:sp>
          <p:nvSpPr>
            <p:cNvPr id="289" name="Google Shape;289;p37"/>
            <p:cNvSpPr txBox="1"/>
            <p:nvPr/>
          </p:nvSpPr>
          <p:spPr>
            <a:xfrm>
              <a:off x="1095" y="3210"/>
              <a:ext cx="4904" cy="4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err="1">
                  <a:solidFill>
                    <a:srgbClr val="000000"/>
                  </a:solidFill>
                  <a:latin typeface="Arial"/>
                  <a:ea typeface="Arial"/>
                  <a:cs typeface="Arial"/>
                  <a:sym typeface="Arial"/>
                </a:rPr>
                <a:t>aA</a:t>
              </a:r>
              <a:r>
                <a:rPr lang="en-US" sz="3600" b="1" i="0" u="none" strike="noStrike" cap="none" dirty="0">
                  <a:solidFill>
                    <a:srgbClr val="000000"/>
                  </a:solidFill>
                  <a:latin typeface="Arial"/>
                  <a:ea typeface="Arial"/>
                  <a:cs typeface="Arial"/>
                  <a:sym typeface="Arial"/>
                </a:rPr>
                <a:t> </a:t>
              </a:r>
              <a:r>
                <a:rPr lang="en-US" sz="3600" b="1" i="0" u="none" strike="noStrike" cap="none" baseline="-25000" dirty="0">
                  <a:solidFill>
                    <a:srgbClr val="000000"/>
                  </a:solidFill>
                  <a:latin typeface="Arial"/>
                  <a:ea typeface="Arial"/>
                  <a:cs typeface="Arial"/>
                  <a:sym typeface="Arial"/>
                </a:rPr>
                <a:t>(</a:t>
              </a:r>
              <a:r>
                <a:rPr lang="en-US" sz="3600" b="1" i="0" u="none" strike="noStrike" cap="none" baseline="-25000" dirty="0" err="1">
                  <a:solidFill>
                    <a:srgbClr val="000000"/>
                  </a:solidFill>
                  <a:latin typeface="Arial"/>
                  <a:ea typeface="Arial"/>
                  <a:cs typeface="Arial"/>
                  <a:sym typeface="Arial"/>
                </a:rPr>
                <a:t>aq</a:t>
              </a:r>
              <a:r>
                <a:rPr lang="en-US" sz="3600" b="1" i="0" u="none" strike="noStrike" cap="none" baseline="-25000" dirty="0">
                  <a:solidFill>
                    <a:srgbClr val="000000"/>
                  </a:solidFill>
                  <a:latin typeface="Arial"/>
                  <a:ea typeface="Arial"/>
                  <a:cs typeface="Arial"/>
                  <a:sym typeface="Arial"/>
                </a:rPr>
                <a:t>) </a:t>
              </a:r>
              <a:r>
                <a:rPr lang="en-US" sz="3600" b="1" i="0" u="none" strike="noStrike" cap="none" dirty="0">
                  <a:solidFill>
                    <a:srgbClr val="000000"/>
                  </a:solidFill>
                  <a:latin typeface="Arial"/>
                  <a:ea typeface="Arial"/>
                  <a:cs typeface="Arial"/>
                  <a:sym typeface="Arial"/>
                </a:rPr>
                <a:t>+ </a:t>
              </a:r>
              <a:r>
                <a:rPr lang="en-US" sz="3600" b="1" i="0" u="none" strike="noStrike" cap="none" dirty="0" err="1">
                  <a:solidFill>
                    <a:srgbClr val="000000"/>
                  </a:solidFill>
                  <a:latin typeface="Arial"/>
                  <a:ea typeface="Arial"/>
                  <a:cs typeface="Arial"/>
                  <a:sym typeface="Arial"/>
                </a:rPr>
                <a:t>bB</a:t>
              </a:r>
              <a:r>
                <a:rPr lang="en-US" sz="3600" b="1" i="0" u="none" strike="noStrike" cap="none" dirty="0">
                  <a:solidFill>
                    <a:srgbClr val="000000"/>
                  </a:solidFill>
                  <a:latin typeface="Arial"/>
                  <a:ea typeface="Arial"/>
                  <a:cs typeface="Arial"/>
                  <a:sym typeface="Arial"/>
                </a:rPr>
                <a:t> </a:t>
              </a:r>
              <a:r>
                <a:rPr lang="en-US" sz="3600" b="1" i="0" u="none" strike="noStrike" cap="none" baseline="-25000" dirty="0">
                  <a:solidFill>
                    <a:srgbClr val="000000"/>
                  </a:solidFill>
                  <a:latin typeface="Arial"/>
                  <a:ea typeface="Arial"/>
                  <a:cs typeface="Arial"/>
                  <a:sym typeface="Arial"/>
                </a:rPr>
                <a:t>(</a:t>
              </a:r>
              <a:r>
                <a:rPr lang="en-US" sz="3600" b="1" i="0" u="none" strike="noStrike" cap="none" baseline="-25000" dirty="0" err="1">
                  <a:solidFill>
                    <a:srgbClr val="000000"/>
                  </a:solidFill>
                  <a:latin typeface="Arial"/>
                  <a:ea typeface="Arial"/>
                  <a:cs typeface="Arial"/>
                  <a:sym typeface="Arial"/>
                </a:rPr>
                <a:t>aq</a:t>
              </a:r>
              <a:r>
                <a:rPr lang="en-US" sz="3600" b="1" i="0" u="none" strike="noStrike" cap="none" baseline="-25000" dirty="0">
                  <a:solidFill>
                    <a:srgbClr val="000000"/>
                  </a:solidFill>
                  <a:latin typeface="Arial"/>
                  <a:ea typeface="Arial"/>
                  <a:cs typeface="Arial"/>
                  <a:sym typeface="Arial"/>
                </a:rPr>
                <a:t>)</a:t>
              </a:r>
              <a:r>
                <a:rPr lang="en-US" sz="3600" b="1" i="0" u="none" strike="noStrike" cap="none" dirty="0">
                  <a:solidFill>
                    <a:srgbClr val="000000"/>
                  </a:solidFill>
                  <a:latin typeface="Arial"/>
                  <a:ea typeface="Arial"/>
                  <a:cs typeface="Arial"/>
                  <a:sym typeface="Arial"/>
                </a:rPr>
                <a:t>          </a:t>
              </a:r>
              <a:r>
                <a:rPr lang="en-US" sz="3600" b="1" i="0" u="none" strike="noStrike" cap="none" dirty="0" err="1">
                  <a:solidFill>
                    <a:srgbClr val="000000"/>
                  </a:solidFill>
                  <a:latin typeface="Arial"/>
                  <a:ea typeface="Arial"/>
                  <a:cs typeface="Arial"/>
                  <a:sym typeface="Arial"/>
                </a:rPr>
                <a:t>cC</a:t>
              </a:r>
              <a:r>
                <a:rPr lang="en-US" sz="3600" b="1" i="0" u="none" strike="noStrike" cap="none" dirty="0">
                  <a:solidFill>
                    <a:srgbClr val="000000"/>
                  </a:solidFill>
                  <a:latin typeface="Arial"/>
                  <a:ea typeface="Arial"/>
                  <a:cs typeface="Arial"/>
                  <a:sym typeface="Arial"/>
                </a:rPr>
                <a:t> </a:t>
              </a:r>
              <a:r>
                <a:rPr lang="en-US" sz="3600" b="1" i="0" u="none" strike="noStrike" cap="none" baseline="-25000" dirty="0">
                  <a:solidFill>
                    <a:srgbClr val="000000"/>
                  </a:solidFill>
                  <a:latin typeface="Arial"/>
                  <a:ea typeface="Arial"/>
                  <a:cs typeface="Arial"/>
                  <a:sym typeface="Arial"/>
                </a:rPr>
                <a:t>(</a:t>
              </a:r>
              <a:r>
                <a:rPr lang="en-US" sz="3600" b="1" i="0" u="none" strike="noStrike" cap="none" baseline="-25000" dirty="0" err="1">
                  <a:solidFill>
                    <a:srgbClr val="000000"/>
                  </a:solidFill>
                  <a:latin typeface="Arial"/>
                  <a:ea typeface="Arial"/>
                  <a:cs typeface="Arial"/>
                  <a:sym typeface="Arial"/>
                </a:rPr>
                <a:t>aq</a:t>
              </a:r>
              <a:r>
                <a:rPr lang="en-US" sz="3600" b="1" i="0" u="none" strike="noStrike" cap="none" baseline="-25000" dirty="0">
                  <a:solidFill>
                    <a:srgbClr val="000000"/>
                  </a:solidFill>
                  <a:latin typeface="Arial"/>
                  <a:ea typeface="Arial"/>
                  <a:cs typeface="Arial"/>
                  <a:sym typeface="Arial"/>
                </a:rPr>
                <a:t>) </a:t>
              </a:r>
              <a:r>
                <a:rPr lang="en-US" sz="3600" b="1" i="0" u="none" strike="noStrike" cap="none" dirty="0">
                  <a:solidFill>
                    <a:srgbClr val="000000"/>
                  </a:solidFill>
                  <a:latin typeface="Arial"/>
                  <a:ea typeface="Arial"/>
                  <a:cs typeface="Arial"/>
                  <a:sym typeface="Arial"/>
                </a:rPr>
                <a:t>+ </a:t>
              </a:r>
              <a:r>
                <a:rPr lang="en-US" sz="3600" b="1" i="0" u="none" strike="noStrike" cap="none" dirty="0" err="1">
                  <a:solidFill>
                    <a:srgbClr val="000000"/>
                  </a:solidFill>
                  <a:latin typeface="Arial"/>
                  <a:ea typeface="Arial"/>
                  <a:cs typeface="Arial"/>
                  <a:sym typeface="Arial"/>
                </a:rPr>
                <a:t>dD</a:t>
              </a:r>
              <a:r>
                <a:rPr lang="en-US" sz="3600" b="1" i="0" u="none" strike="noStrike" cap="none" dirty="0">
                  <a:solidFill>
                    <a:srgbClr val="000000"/>
                  </a:solidFill>
                  <a:latin typeface="Arial"/>
                  <a:ea typeface="Arial"/>
                  <a:cs typeface="Arial"/>
                  <a:sym typeface="Arial"/>
                </a:rPr>
                <a:t> </a:t>
              </a:r>
              <a:r>
                <a:rPr lang="en-US" sz="3600" b="1" i="0" u="none" strike="noStrike" cap="none" baseline="-25000" dirty="0">
                  <a:solidFill>
                    <a:srgbClr val="000000"/>
                  </a:solidFill>
                  <a:latin typeface="Arial"/>
                  <a:ea typeface="Arial"/>
                  <a:cs typeface="Arial"/>
                  <a:sym typeface="Arial"/>
                </a:rPr>
                <a:t>(</a:t>
              </a:r>
              <a:r>
                <a:rPr lang="en-US" sz="3600" b="1" i="0" u="none" strike="noStrike" cap="none" baseline="-25000" dirty="0" err="1">
                  <a:solidFill>
                    <a:srgbClr val="000000"/>
                  </a:solidFill>
                  <a:latin typeface="Arial"/>
                  <a:ea typeface="Arial"/>
                  <a:cs typeface="Arial"/>
                  <a:sym typeface="Arial"/>
                </a:rPr>
                <a:t>aq</a:t>
              </a:r>
              <a:r>
                <a:rPr lang="en-US" sz="3600" b="1" i="0" u="none" strike="noStrike" cap="none" baseline="-25000" dirty="0">
                  <a:solidFill>
                    <a:srgbClr val="000000"/>
                  </a:solidFill>
                  <a:latin typeface="Arial"/>
                  <a:ea typeface="Arial"/>
                  <a:cs typeface="Arial"/>
                  <a:sym typeface="Arial"/>
                </a:rPr>
                <a:t>)</a:t>
              </a:r>
              <a:endParaRPr sz="1400" b="0" i="0" u="none" strike="noStrike" cap="none" baseline="-25000" dirty="0">
                <a:solidFill>
                  <a:srgbClr val="000000"/>
                </a:solidFill>
                <a:latin typeface="Arial"/>
                <a:ea typeface="Arial"/>
                <a:cs typeface="Arial"/>
                <a:sym typeface="Arial"/>
              </a:endParaRPr>
            </a:p>
          </p:txBody>
        </p:sp>
        <p:cxnSp>
          <p:nvCxnSpPr>
            <p:cNvPr id="290" name="Google Shape;290;p37"/>
            <p:cNvCxnSpPr/>
            <p:nvPr/>
          </p:nvCxnSpPr>
          <p:spPr>
            <a:xfrm>
              <a:off x="3297" y="3358"/>
              <a:ext cx="384" cy="0"/>
            </a:xfrm>
            <a:prstGeom prst="straightConnector1">
              <a:avLst/>
            </a:prstGeom>
            <a:noFill/>
            <a:ln w="28575" cap="flat" cmpd="sng">
              <a:solidFill>
                <a:schemeClr val="dk1"/>
              </a:solidFill>
              <a:prstDash val="solid"/>
              <a:miter lim="800000"/>
              <a:headEnd type="none" w="sm" len="sm"/>
              <a:tailEnd type="triangle" w="med" len="med"/>
            </a:ln>
          </p:spPr>
        </p:cxnSp>
        <p:cxnSp>
          <p:nvCxnSpPr>
            <p:cNvPr id="291" name="Google Shape;291;p37"/>
            <p:cNvCxnSpPr/>
            <p:nvPr/>
          </p:nvCxnSpPr>
          <p:spPr>
            <a:xfrm rot="10800000">
              <a:off x="3297" y="3502"/>
              <a:ext cx="384" cy="0"/>
            </a:xfrm>
            <a:prstGeom prst="straightConnector1">
              <a:avLst/>
            </a:prstGeom>
            <a:noFill/>
            <a:ln w="28575" cap="flat" cmpd="sng">
              <a:solidFill>
                <a:schemeClr val="dk1"/>
              </a:solidFill>
              <a:prstDash val="solid"/>
              <a:miter lim="800000"/>
              <a:headEnd type="none" w="sm" len="sm"/>
              <a:tailEnd type="triangle" w="med" len="med"/>
            </a:ln>
          </p:spPr>
        </p:cxnSp>
      </p:grpSp>
      <p:sp>
        <p:nvSpPr>
          <p:cNvPr id="292" name="Google Shape;292;p37"/>
          <p:cNvSpPr txBox="1"/>
          <p:nvPr/>
        </p:nvSpPr>
        <p:spPr>
          <a:xfrm>
            <a:off x="342900" y="4648200"/>
            <a:ext cx="8318500" cy="107717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3200" b="1" i="0" u="none" strike="noStrike" cap="none" dirty="0">
                <a:solidFill>
                  <a:srgbClr val="000000"/>
                </a:solidFill>
                <a:latin typeface="Times New Roman" panose="02020603050405020304" pitchFamily="18" charset="0"/>
                <a:cs typeface="Times New Roman" panose="02020603050405020304" pitchFamily="18" charset="0"/>
                <a:sym typeface="Arial"/>
              </a:rPr>
              <a:t>The brackets [  ] represent concentrations in moles per liter (molarity). </a:t>
            </a:r>
            <a:endParaRPr sz="16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88"/>
                                        </p:tgtEl>
                                        <p:attrNameLst>
                                          <p:attrName>style.visibility</p:attrName>
                                        </p:attrNameLst>
                                      </p:cBhvr>
                                      <p:to>
                                        <p:strVal val="visible"/>
                                      </p:to>
                                    </p:set>
                                    <p:anim calcmode="lin" valueType="num">
                                      <p:cBhvr additive="base">
                                        <p:cTn id="7" dur="500" fill="hold"/>
                                        <p:tgtEl>
                                          <p:spTgt spid="288"/>
                                        </p:tgtEl>
                                        <p:attrNameLst>
                                          <p:attrName>ppt_x</p:attrName>
                                        </p:attrNameLst>
                                      </p:cBhvr>
                                      <p:tavLst>
                                        <p:tav tm="0">
                                          <p:val>
                                            <p:strVal val="#ppt_x"/>
                                          </p:val>
                                        </p:tav>
                                        <p:tav tm="100000">
                                          <p:val>
                                            <p:strVal val="#ppt_x"/>
                                          </p:val>
                                        </p:tav>
                                      </p:tavLst>
                                    </p:anim>
                                    <p:anim calcmode="lin" valueType="num">
                                      <p:cBhvr additive="base">
                                        <p:cTn id="8" dur="500" fill="hold"/>
                                        <p:tgtEl>
                                          <p:spTgt spid="28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2"/>
                                        </p:tgtEl>
                                        <p:attrNameLst>
                                          <p:attrName>style.visibility</p:attrName>
                                        </p:attrNameLst>
                                      </p:cBhvr>
                                      <p:to>
                                        <p:strVal val="visible"/>
                                      </p:to>
                                    </p:set>
                                    <p:anim calcmode="lin" valueType="num">
                                      <p:cBhvr additive="base">
                                        <p:cTn id="13" dur="500" fill="hold"/>
                                        <p:tgtEl>
                                          <p:spTgt spid="282"/>
                                        </p:tgtEl>
                                        <p:attrNameLst>
                                          <p:attrName>ppt_x</p:attrName>
                                        </p:attrNameLst>
                                      </p:cBhvr>
                                      <p:tavLst>
                                        <p:tav tm="0">
                                          <p:val>
                                            <p:strVal val="#ppt_x"/>
                                          </p:val>
                                        </p:tav>
                                        <p:tav tm="100000">
                                          <p:val>
                                            <p:strVal val="#ppt_x"/>
                                          </p:val>
                                        </p:tav>
                                      </p:tavLst>
                                    </p:anim>
                                    <p:anim calcmode="lin" valueType="num">
                                      <p:cBhvr additive="base">
                                        <p:cTn id="14" dur="500" fill="hold"/>
                                        <p:tgtEl>
                                          <p:spTgt spid="28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92"/>
                                        </p:tgtEl>
                                        <p:attrNameLst>
                                          <p:attrName>style.visibility</p:attrName>
                                        </p:attrNameLst>
                                      </p:cBhvr>
                                      <p:to>
                                        <p:strVal val="visible"/>
                                      </p:to>
                                    </p:set>
                                    <p:anim calcmode="lin" valueType="num">
                                      <p:cBhvr additive="base">
                                        <p:cTn id="17" dur="500" fill="hold"/>
                                        <p:tgtEl>
                                          <p:spTgt spid="292"/>
                                        </p:tgtEl>
                                        <p:attrNameLst>
                                          <p:attrName>ppt_x</p:attrName>
                                        </p:attrNameLst>
                                      </p:cBhvr>
                                      <p:tavLst>
                                        <p:tav tm="0">
                                          <p:val>
                                            <p:strVal val="#ppt_x"/>
                                          </p:val>
                                        </p:tav>
                                        <p:tav tm="100000">
                                          <p:val>
                                            <p:strVal val="#ppt_x"/>
                                          </p:val>
                                        </p:tav>
                                      </p:tavLst>
                                    </p:anim>
                                    <p:anim calcmode="lin" valueType="num">
                                      <p:cBhvr additive="base">
                                        <p:cTn id="18" dur="500" fill="hold"/>
                                        <p:tgtEl>
                                          <p:spTgt spid="2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8"/>
          <p:cNvSpPr txBox="1">
            <a:spLocks noGrp="1"/>
          </p:cNvSpPr>
          <p:nvPr>
            <p:ph type="title"/>
          </p:nvPr>
        </p:nvSpPr>
        <p:spPr>
          <a:xfrm>
            <a:off x="457200" y="228600"/>
            <a:ext cx="82296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F1"/>
              </a:buClr>
              <a:buSzPts val="4400"/>
              <a:buFont typeface="Arial Rounded"/>
              <a:buNone/>
            </a:pPr>
            <a:r>
              <a:rPr lang="en-US" sz="4400" b="1" i="0" u="none" dirty="0">
                <a:solidFill>
                  <a:srgbClr val="0000F1"/>
                </a:solidFill>
                <a:latin typeface="Times New Roman" panose="02020603050405020304" pitchFamily="18" charset="0"/>
                <a:ea typeface="Arial Rounded"/>
                <a:cs typeface="Times New Roman" panose="02020603050405020304" pitchFamily="18" charset="0"/>
                <a:sym typeface="Arial Rounded"/>
              </a:rPr>
              <a:t>The Equilibrium Constant</a:t>
            </a:r>
            <a:endParaRPr dirty="0">
              <a:latin typeface="Times New Roman" panose="02020603050405020304" pitchFamily="18" charset="0"/>
              <a:cs typeface="Times New Roman" panose="02020603050405020304" pitchFamily="18" charset="0"/>
            </a:endParaRPr>
          </a:p>
        </p:txBody>
      </p:sp>
      <p:sp>
        <p:nvSpPr>
          <p:cNvPr id="298" name="Google Shape;298;p38"/>
          <p:cNvSpPr txBox="1">
            <a:spLocks noGrp="1"/>
          </p:cNvSpPr>
          <p:nvPr>
            <p:ph type="body" idx="1"/>
          </p:nvPr>
        </p:nvSpPr>
        <p:spPr>
          <a:xfrm>
            <a:off x="457200" y="1418252"/>
            <a:ext cx="8229600" cy="467774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2"/>
              </a:buClr>
              <a:buSzPts val="3200"/>
              <a:buFont typeface="Arial"/>
              <a:buChar char="•"/>
            </a:pPr>
            <a:r>
              <a:rPr lang="en-US" sz="4400" b="0" i="0" u="none" strike="noStrike" cap="none" dirty="0">
                <a:solidFill>
                  <a:schemeClr val="dk1"/>
                </a:solidFill>
                <a:latin typeface="Times New Roman" panose="02020603050405020304" pitchFamily="18" charset="0"/>
                <a:cs typeface="Times New Roman" panose="02020603050405020304" pitchFamily="18" charset="0"/>
                <a:sym typeface="Arial"/>
              </a:rPr>
              <a:t>The equilibrium constant is sometimes represented by </a:t>
            </a:r>
            <a:r>
              <a:rPr lang="en-US" sz="4400" b="0" i="1" u="none" strike="noStrike" cap="none" dirty="0">
                <a:solidFill>
                  <a:schemeClr val="dk1"/>
                </a:solidFill>
                <a:latin typeface="Times New Roman" panose="02020603050405020304" pitchFamily="18" charset="0"/>
                <a:cs typeface="Times New Roman" panose="02020603050405020304" pitchFamily="18" charset="0"/>
                <a:sym typeface="Arial"/>
              </a:rPr>
              <a:t>K</a:t>
            </a:r>
            <a:r>
              <a:rPr lang="en-US" sz="4400" b="0" i="1" u="none" strike="noStrike" cap="none" baseline="-25000" dirty="0">
                <a:solidFill>
                  <a:schemeClr val="dk1"/>
                </a:solidFill>
                <a:latin typeface="Times New Roman" panose="02020603050405020304" pitchFamily="18" charset="0"/>
                <a:cs typeface="Times New Roman" panose="02020603050405020304" pitchFamily="18" charset="0"/>
                <a:sym typeface="Arial"/>
              </a:rPr>
              <a:t>eq</a:t>
            </a:r>
            <a:r>
              <a:rPr lang="en-US" sz="4400" b="0" i="1" u="none" strike="noStrike" cap="none" dirty="0">
                <a:solidFill>
                  <a:schemeClr val="dk1"/>
                </a:solidFill>
                <a:latin typeface="Times New Roman" panose="02020603050405020304" pitchFamily="18" charset="0"/>
                <a:cs typeface="Times New Roman" panose="02020603050405020304" pitchFamily="18" charset="0"/>
                <a:sym typeface="Arial"/>
              </a:rPr>
              <a:t> </a:t>
            </a:r>
            <a:r>
              <a:rPr lang="en-US" sz="4400" b="0" u="none" strike="noStrike" cap="none" dirty="0">
                <a:solidFill>
                  <a:schemeClr val="dk1"/>
                </a:solidFill>
                <a:latin typeface="Times New Roman" panose="02020603050405020304" pitchFamily="18" charset="0"/>
                <a:cs typeface="Times New Roman" panose="02020603050405020304" pitchFamily="18" charset="0"/>
                <a:sym typeface="Arial"/>
              </a:rPr>
              <a:t>rather than </a:t>
            </a:r>
            <a:r>
              <a:rPr lang="en-US" sz="4400" b="0" i="1" u="none" strike="noStrike" cap="none" dirty="0">
                <a:solidFill>
                  <a:schemeClr val="dk1"/>
                </a:solidFill>
                <a:latin typeface="Times New Roman" panose="02020603050405020304" pitchFamily="18" charset="0"/>
                <a:cs typeface="Times New Roman" panose="02020603050405020304" pitchFamily="18" charset="0"/>
                <a:sym typeface="Arial"/>
              </a:rPr>
              <a:t>K</a:t>
            </a:r>
            <a:r>
              <a:rPr lang="en-US" sz="4400" b="0" u="none" strike="noStrike" cap="none" dirty="0">
                <a:solidFill>
                  <a:schemeClr val="dk1"/>
                </a:solidFill>
                <a:latin typeface="Times New Roman" panose="02020603050405020304" pitchFamily="18" charset="0"/>
                <a:cs typeface="Times New Roman" panose="02020603050405020304" pitchFamily="18" charset="0"/>
                <a:sym typeface="Arial"/>
              </a:rPr>
              <a:t>, but they are the same thing.</a:t>
            </a:r>
            <a:endParaRPr sz="4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302"/>
        <p:cNvGrpSpPr/>
        <p:nvPr/>
      </p:nvGrpSpPr>
      <p:grpSpPr>
        <a:xfrm>
          <a:off x="0" y="0"/>
          <a:ext cx="0" cy="0"/>
          <a:chOff x="0" y="0"/>
          <a:chExt cx="0" cy="0"/>
        </a:xfrm>
      </p:grpSpPr>
      <p:sp>
        <p:nvSpPr>
          <p:cNvPr id="303" name="Google Shape;303;p39"/>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F1"/>
              </a:buClr>
              <a:buSzPts val="4800"/>
              <a:buFont typeface="Arial"/>
              <a:buNone/>
            </a:pPr>
            <a:r>
              <a:rPr lang="en-US" sz="4800" b="1" i="0" u="none" dirty="0">
                <a:solidFill>
                  <a:srgbClr val="0000F1"/>
                </a:solidFill>
                <a:latin typeface="Times New Roman" panose="02020603050405020304" pitchFamily="18" charset="0"/>
                <a:cs typeface="Times New Roman" panose="02020603050405020304" pitchFamily="18" charset="0"/>
                <a:sym typeface="Arial"/>
              </a:rPr>
              <a:t>Chemical Equilibrium</a:t>
            </a:r>
            <a:endParaRPr dirty="0">
              <a:latin typeface="Times New Roman" panose="02020603050405020304" pitchFamily="18" charset="0"/>
              <a:cs typeface="Times New Roman" panose="02020603050405020304" pitchFamily="18" charset="0"/>
            </a:endParaRPr>
          </a:p>
        </p:txBody>
      </p:sp>
      <p:sp>
        <p:nvSpPr>
          <p:cNvPr id="304" name="Google Shape;304;p39"/>
          <p:cNvSpPr txBox="1">
            <a:spLocks noGrp="1"/>
          </p:cNvSpPr>
          <p:nvPr>
            <p:ph type="body" idx="1"/>
          </p:nvPr>
        </p:nvSpPr>
        <p:spPr>
          <a:xfrm>
            <a:off x="304800" y="1295400"/>
            <a:ext cx="8610600" cy="4495800"/>
          </a:xfrm>
          <a:prstGeom prst="rect">
            <a:avLst/>
          </a:prstGeom>
          <a:solidFill>
            <a:schemeClr val="lt1">
              <a:alpha val="41176"/>
            </a:schemeClr>
          </a:solid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2"/>
              </a:buClr>
              <a:buSzPts val="3600"/>
              <a:buFont typeface="Arial"/>
              <a:buChar char="•"/>
            </a:pPr>
            <a:r>
              <a:rPr lang="en-US" sz="3600" b="0" i="0" u="none" dirty="0">
                <a:solidFill>
                  <a:srgbClr val="000000"/>
                </a:solidFill>
                <a:latin typeface="Times New Roman" panose="02020603050405020304" pitchFamily="18" charset="0"/>
                <a:cs typeface="Times New Roman" panose="02020603050405020304" pitchFamily="18" charset="0"/>
                <a:sym typeface="Arial"/>
              </a:rPr>
              <a:t>The value for </a:t>
            </a:r>
            <a:r>
              <a:rPr lang="en-US" sz="3600" b="0" i="1" u="none" dirty="0">
                <a:solidFill>
                  <a:srgbClr val="000000"/>
                </a:solidFill>
                <a:latin typeface="Times New Roman" panose="02020603050405020304" pitchFamily="18" charset="0"/>
                <a:cs typeface="Times New Roman" panose="02020603050405020304" pitchFamily="18" charset="0"/>
                <a:sym typeface="Arial"/>
              </a:rPr>
              <a:t>K</a:t>
            </a:r>
            <a:r>
              <a:rPr lang="en-US" sz="3600" b="0" i="1" u="none" baseline="-25000" dirty="0">
                <a:solidFill>
                  <a:srgbClr val="000000"/>
                </a:solidFill>
                <a:latin typeface="Times New Roman" panose="02020603050405020304" pitchFamily="18" charset="0"/>
                <a:cs typeface="Times New Roman" panose="02020603050405020304" pitchFamily="18" charset="0"/>
                <a:sym typeface="Arial"/>
              </a:rPr>
              <a:t>  </a:t>
            </a:r>
            <a:r>
              <a:rPr lang="en-US" sz="3600" b="0" i="0" u="none" dirty="0">
                <a:solidFill>
                  <a:srgbClr val="000000"/>
                </a:solidFill>
                <a:latin typeface="Times New Roman" panose="02020603050405020304" pitchFamily="18" charset="0"/>
                <a:cs typeface="Times New Roman" panose="02020603050405020304" pitchFamily="18" charset="0"/>
                <a:sym typeface="Arial"/>
              </a:rPr>
              <a:t>tells us whether the reactants or the products are favored at equilibrium.</a:t>
            </a:r>
            <a:endParaRPr dirty="0">
              <a:latin typeface="Times New Roman" panose="02020603050405020304" pitchFamily="18" charset="0"/>
              <a:cs typeface="Times New Roman" panose="02020603050405020304" pitchFamily="18" charset="0"/>
            </a:endParaRPr>
          </a:p>
          <a:p>
            <a:pPr marL="342900" lvl="0" indent="-342900" algn="l" rtl="0">
              <a:lnSpc>
                <a:spcPct val="100000"/>
              </a:lnSpc>
              <a:spcBef>
                <a:spcPts val="720"/>
              </a:spcBef>
              <a:spcAft>
                <a:spcPts val="0"/>
              </a:spcAft>
              <a:buClr>
                <a:schemeClr val="dk2"/>
              </a:buClr>
              <a:buSzPts val="3600"/>
              <a:buFont typeface="Arial"/>
              <a:buChar char="•"/>
            </a:pPr>
            <a:r>
              <a:rPr lang="en-US" sz="4000" b="1" i="0" u="none" dirty="0">
                <a:solidFill>
                  <a:srgbClr val="000000"/>
                </a:solidFill>
                <a:latin typeface="Times New Roman" panose="02020603050405020304" pitchFamily="18" charset="0"/>
                <a:cs typeface="Times New Roman" panose="02020603050405020304" pitchFamily="18" charset="0"/>
                <a:sym typeface="Arial"/>
              </a:rPr>
              <a:t>If </a:t>
            </a:r>
            <a:r>
              <a:rPr lang="en-US" sz="4000" b="1" i="1" u="none" dirty="0">
                <a:solidFill>
                  <a:srgbClr val="000000"/>
                </a:solidFill>
                <a:latin typeface="Times New Roman" panose="02020603050405020304" pitchFamily="18" charset="0"/>
                <a:cs typeface="Times New Roman" panose="02020603050405020304" pitchFamily="18" charset="0"/>
                <a:sym typeface="Arial"/>
              </a:rPr>
              <a:t>K</a:t>
            </a:r>
            <a:r>
              <a:rPr lang="en-US" sz="4000" b="1" i="0" u="none" dirty="0">
                <a:solidFill>
                  <a:srgbClr val="000000"/>
                </a:solidFill>
                <a:latin typeface="Times New Roman" panose="02020603050405020304" pitchFamily="18" charset="0"/>
                <a:cs typeface="Times New Roman" panose="02020603050405020304" pitchFamily="18" charset="0"/>
                <a:sym typeface="Arial"/>
              </a:rPr>
              <a:t> &gt; 10, the reaction favors the products.</a:t>
            </a:r>
            <a:endParaRPr sz="3600" dirty="0">
              <a:latin typeface="Times New Roman" panose="02020603050405020304" pitchFamily="18" charset="0"/>
              <a:cs typeface="Times New Roman" panose="02020603050405020304" pitchFamily="18" charset="0"/>
            </a:endParaRPr>
          </a:p>
          <a:p>
            <a:pPr marL="342900" lvl="0" indent="-342900" algn="l" rtl="0">
              <a:lnSpc>
                <a:spcPct val="100000"/>
              </a:lnSpc>
              <a:spcBef>
                <a:spcPts val="720"/>
              </a:spcBef>
              <a:spcAft>
                <a:spcPts val="0"/>
              </a:spcAft>
              <a:buClr>
                <a:schemeClr val="dk2"/>
              </a:buClr>
              <a:buSzPts val="3600"/>
              <a:buFont typeface="Arial"/>
              <a:buChar char="•"/>
            </a:pPr>
            <a:r>
              <a:rPr lang="en-US" sz="4000" b="1" i="0" u="none" dirty="0">
                <a:solidFill>
                  <a:srgbClr val="000000"/>
                </a:solidFill>
                <a:latin typeface="Times New Roman" panose="02020603050405020304" pitchFamily="18" charset="0"/>
                <a:cs typeface="Times New Roman" panose="02020603050405020304" pitchFamily="18" charset="0"/>
                <a:sym typeface="Arial"/>
              </a:rPr>
              <a:t>If </a:t>
            </a:r>
            <a:r>
              <a:rPr lang="en-US" sz="4000" b="1" i="1" u="none" dirty="0">
                <a:solidFill>
                  <a:srgbClr val="000000"/>
                </a:solidFill>
                <a:latin typeface="Times New Roman" panose="02020603050405020304" pitchFamily="18" charset="0"/>
                <a:cs typeface="Times New Roman" panose="02020603050405020304" pitchFamily="18" charset="0"/>
                <a:sym typeface="Arial"/>
              </a:rPr>
              <a:t>K</a:t>
            </a:r>
            <a:r>
              <a:rPr lang="en-US" sz="4000" b="1" i="0" u="none" dirty="0">
                <a:solidFill>
                  <a:srgbClr val="000000"/>
                </a:solidFill>
                <a:latin typeface="Times New Roman" panose="02020603050405020304" pitchFamily="18" charset="0"/>
                <a:cs typeface="Times New Roman" panose="02020603050405020304" pitchFamily="18" charset="0"/>
                <a:sym typeface="Arial"/>
              </a:rPr>
              <a:t> &lt; 0.1, the reaction favors the reactants.</a:t>
            </a:r>
            <a:endParaRPr sz="3600" dirty="0">
              <a:latin typeface="Times New Roman" panose="02020603050405020304" pitchFamily="18" charset="0"/>
              <a:cs typeface="Times New Roman" panose="02020603050405020304" pitchFamily="18" charset="0"/>
            </a:endParaRPr>
          </a:p>
          <a:p>
            <a:pPr marL="342900" lvl="0" indent="-114300" algn="l" rtl="0">
              <a:lnSpc>
                <a:spcPct val="100000"/>
              </a:lnSpc>
              <a:spcBef>
                <a:spcPts val="720"/>
              </a:spcBef>
              <a:spcAft>
                <a:spcPts val="0"/>
              </a:spcAft>
              <a:buSzPts val="3600"/>
              <a:buFont typeface="Arial"/>
              <a:buNone/>
            </a:pPr>
            <a:endParaRPr sz="3600" b="1" i="0" u="none" dirty="0">
              <a:solidFill>
                <a:srgbClr val="000000"/>
              </a:solidFill>
              <a:latin typeface="Times New Roman" panose="02020603050405020304" pitchFamily="18" charset="0"/>
              <a:cs typeface="Times New Roman" panose="02020603050405020304" pitchFamily="18" charset="0"/>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309"/>
        <p:cNvGrpSpPr/>
        <p:nvPr/>
      </p:nvGrpSpPr>
      <p:grpSpPr>
        <a:xfrm>
          <a:off x="0" y="0"/>
          <a:ext cx="0" cy="0"/>
          <a:chOff x="0" y="0"/>
          <a:chExt cx="0" cy="0"/>
        </a:xfrm>
      </p:grpSpPr>
      <p:sp>
        <p:nvSpPr>
          <p:cNvPr id="310" name="Google Shape;310;p40"/>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F1"/>
              </a:buClr>
              <a:buSzPts val="4800"/>
              <a:buFont typeface="Arial"/>
              <a:buNone/>
            </a:pPr>
            <a:r>
              <a:rPr lang="en-US" sz="4800" b="1" i="0" u="none" dirty="0">
                <a:solidFill>
                  <a:srgbClr val="0000F1"/>
                </a:solidFill>
                <a:latin typeface="Times New Roman" panose="02020603050405020304" pitchFamily="18" charset="0"/>
                <a:cs typeface="Times New Roman" panose="02020603050405020304" pitchFamily="18" charset="0"/>
                <a:sym typeface="Arial"/>
              </a:rPr>
              <a:t>Chemical Equilibrium</a:t>
            </a:r>
            <a:endParaRPr dirty="0">
              <a:latin typeface="Times New Roman" panose="02020603050405020304" pitchFamily="18" charset="0"/>
              <a:cs typeface="Times New Roman" panose="02020603050405020304" pitchFamily="18" charset="0"/>
            </a:endParaRPr>
          </a:p>
        </p:txBody>
      </p:sp>
      <p:sp>
        <p:nvSpPr>
          <p:cNvPr id="311" name="Google Shape;311;p40"/>
          <p:cNvSpPr txBox="1">
            <a:spLocks noGrp="1"/>
          </p:cNvSpPr>
          <p:nvPr>
            <p:ph type="body" idx="1"/>
          </p:nvPr>
        </p:nvSpPr>
        <p:spPr>
          <a:xfrm>
            <a:off x="762000" y="1600200"/>
            <a:ext cx="7620000" cy="44958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2"/>
              </a:buClr>
              <a:buSzPts val="4000"/>
              <a:buNone/>
            </a:pPr>
            <a:r>
              <a:rPr lang="en-US" sz="4400" i="0" u="none" dirty="0">
                <a:solidFill>
                  <a:srgbClr val="000000"/>
                </a:solidFill>
                <a:latin typeface="Times New Roman" panose="02020603050405020304" pitchFamily="18" charset="0"/>
                <a:cs typeface="Times New Roman" panose="02020603050405020304" pitchFamily="18" charset="0"/>
                <a:sym typeface="Arial"/>
              </a:rPr>
              <a:t>If </a:t>
            </a:r>
            <a:r>
              <a:rPr lang="en-US" sz="4400" b="1" i="1" u="none" dirty="0">
                <a:solidFill>
                  <a:srgbClr val="000000"/>
                </a:solidFill>
                <a:latin typeface="Times New Roman" panose="02020603050405020304" pitchFamily="18" charset="0"/>
                <a:cs typeface="Times New Roman" panose="02020603050405020304" pitchFamily="18" charset="0"/>
                <a:sym typeface="Arial"/>
              </a:rPr>
              <a:t>K</a:t>
            </a:r>
            <a:r>
              <a:rPr lang="en-US" sz="4400" b="1" i="0" u="none" dirty="0">
                <a:solidFill>
                  <a:srgbClr val="000000"/>
                </a:solidFill>
                <a:latin typeface="Times New Roman" panose="02020603050405020304" pitchFamily="18" charset="0"/>
                <a:cs typeface="Times New Roman" panose="02020603050405020304" pitchFamily="18" charset="0"/>
                <a:sym typeface="Arial"/>
              </a:rPr>
              <a:t> ≈ 1</a:t>
            </a:r>
            <a:r>
              <a:rPr lang="en-US" sz="4400" i="0" u="none" dirty="0">
                <a:solidFill>
                  <a:srgbClr val="000000"/>
                </a:solidFill>
                <a:latin typeface="Times New Roman" panose="02020603050405020304" pitchFamily="18" charset="0"/>
                <a:cs typeface="Times New Roman" panose="02020603050405020304" pitchFamily="18" charset="0"/>
                <a:sym typeface="Arial"/>
              </a:rPr>
              <a:t>,</a:t>
            </a:r>
            <a:r>
              <a:rPr lang="en-US" sz="4400" b="1" i="0" u="none" dirty="0">
                <a:solidFill>
                  <a:srgbClr val="000000"/>
                </a:solidFill>
                <a:latin typeface="Times New Roman" panose="02020603050405020304" pitchFamily="18" charset="0"/>
                <a:cs typeface="Times New Roman" panose="02020603050405020304" pitchFamily="18" charset="0"/>
                <a:sym typeface="Arial"/>
              </a:rPr>
              <a:t> </a:t>
            </a:r>
            <a:r>
              <a:rPr lang="en-US" sz="4400" i="0" u="none" dirty="0">
                <a:solidFill>
                  <a:srgbClr val="000000"/>
                </a:solidFill>
                <a:latin typeface="Times New Roman" panose="02020603050405020304" pitchFamily="18" charset="0"/>
                <a:cs typeface="Times New Roman" panose="02020603050405020304" pitchFamily="18" charset="0"/>
                <a:sym typeface="Arial"/>
              </a:rPr>
              <a:t>there are significant amounts of both reactants and products at equilibrium.</a:t>
            </a:r>
            <a:endParaRPr sz="4400" i="0" u="none" dirty="0">
              <a:solidFill>
                <a:srgbClr val="000000"/>
              </a:solidFill>
              <a:latin typeface="Times New Roman" panose="02020603050405020304" pitchFamily="18" charset="0"/>
              <a:cs typeface="Times New Roman" panose="02020603050405020304" pitchFamily="18" charset="0"/>
              <a:sym typeface="Arial"/>
            </a:endParaRPr>
          </a:p>
          <a:p>
            <a:pPr marL="342900" lvl="0" indent="-88900" algn="l" rtl="0">
              <a:lnSpc>
                <a:spcPct val="100000"/>
              </a:lnSpc>
              <a:spcBef>
                <a:spcPts val="800"/>
              </a:spcBef>
              <a:spcAft>
                <a:spcPts val="0"/>
              </a:spcAft>
              <a:buSzPts val="4000"/>
              <a:buFont typeface="Arial"/>
              <a:buNone/>
            </a:pPr>
            <a:endParaRPr sz="4000" b="1" i="0" u="none" dirty="0">
              <a:solidFill>
                <a:srgbClr val="000000"/>
              </a:solidFill>
              <a:latin typeface="Times New Roman" panose="02020603050405020304" pitchFamily="18" charset="0"/>
              <a:cs typeface="Times New Roman" panose="02020603050405020304" pitchFamily="18" charset="0"/>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315"/>
        <p:cNvGrpSpPr/>
        <p:nvPr/>
      </p:nvGrpSpPr>
      <p:grpSpPr>
        <a:xfrm>
          <a:off x="0" y="0"/>
          <a:ext cx="0" cy="0"/>
          <a:chOff x="0" y="0"/>
          <a:chExt cx="0" cy="0"/>
        </a:xfrm>
      </p:grpSpPr>
      <p:sp>
        <p:nvSpPr>
          <p:cNvPr id="316" name="Google Shape;316;p41"/>
          <p:cNvSpPr txBox="1">
            <a:spLocks noGrp="1"/>
          </p:cNvSpPr>
          <p:nvPr>
            <p:ph type="title"/>
          </p:nvPr>
        </p:nvSpPr>
        <p:spPr>
          <a:xfrm>
            <a:off x="304800" y="-1143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73E5"/>
              </a:buClr>
              <a:buSzPts val="5400"/>
              <a:buFont typeface="Arial Rounded"/>
              <a:buNone/>
            </a:pPr>
            <a:r>
              <a:rPr lang="en-US" sz="5400" b="1" i="0" u="none" dirty="0">
                <a:solidFill>
                  <a:srgbClr val="0073E5"/>
                </a:solidFill>
                <a:latin typeface="Times New Roman" panose="02020603050405020304" pitchFamily="18" charset="0"/>
                <a:ea typeface="Arial Rounded"/>
                <a:cs typeface="Times New Roman" panose="02020603050405020304" pitchFamily="18" charset="0"/>
                <a:sym typeface="Arial Rounded"/>
              </a:rPr>
              <a:t>Calculating </a:t>
            </a:r>
            <a:r>
              <a:rPr lang="en-US" sz="5400" b="1" i="1" u="none" dirty="0">
                <a:solidFill>
                  <a:srgbClr val="0073E5"/>
                </a:solidFill>
                <a:latin typeface="Times New Roman" panose="02020603050405020304" pitchFamily="18" charset="0"/>
                <a:ea typeface="Arial Rounded"/>
                <a:cs typeface="Times New Roman" panose="02020603050405020304" pitchFamily="18" charset="0"/>
                <a:sym typeface="Arial Rounded"/>
              </a:rPr>
              <a:t>K</a:t>
            </a:r>
            <a:endParaRPr dirty="0">
              <a:latin typeface="Times New Roman" panose="02020603050405020304" pitchFamily="18" charset="0"/>
              <a:cs typeface="Times New Roman" panose="02020603050405020304" pitchFamily="18" charset="0"/>
            </a:endParaRPr>
          </a:p>
        </p:txBody>
      </p:sp>
      <p:pic>
        <p:nvPicPr>
          <p:cNvPr id="317" name="Google Shape;317;p41" descr="table14-1_the_no2-n2o4_"/>
          <p:cNvPicPr preferRelativeResize="0">
            <a:picLocks noGrp="1"/>
          </p:cNvPicPr>
          <p:nvPr>
            <p:ph type="body" idx="1"/>
          </p:nvPr>
        </p:nvPicPr>
        <p:blipFill rotWithShape="1">
          <a:blip r:embed="rId3">
            <a:alphaModFix/>
          </a:blip>
          <a:srcRect l="6611" t="24342"/>
          <a:stretch/>
        </p:blipFill>
        <p:spPr>
          <a:xfrm>
            <a:off x="-36512" y="2359025"/>
            <a:ext cx="9145587" cy="4476750"/>
          </a:xfrm>
          <a:prstGeom prst="rect">
            <a:avLst/>
          </a:prstGeom>
          <a:noFill/>
          <a:ln>
            <a:noFill/>
          </a:ln>
        </p:spPr>
      </p:pic>
      <p:sp>
        <p:nvSpPr>
          <p:cNvPr id="318" name="Google Shape;318;p41"/>
          <p:cNvSpPr txBox="1">
            <a:spLocks noGrp="1"/>
          </p:cNvSpPr>
          <p:nvPr>
            <p:ph type="body" idx="1"/>
          </p:nvPr>
        </p:nvSpPr>
        <p:spPr>
          <a:xfrm>
            <a:off x="0" y="971550"/>
            <a:ext cx="9109075" cy="1377950"/>
          </a:xfrm>
          <a:prstGeom prst="rect">
            <a:avLst/>
          </a:prstGeom>
          <a:solidFill>
            <a:schemeClr val="dk1">
              <a:alpha val="76078"/>
            </a:schemeClr>
          </a:solid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3600"/>
              <a:buFont typeface="Arial"/>
              <a:buNone/>
            </a:pPr>
            <a:r>
              <a:rPr lang="en-US" sz="3600" b="1" i="0" u="none" dirty="0">
                <a:solidFill>
                  <a:schemeClr val="lt1"/>
                </a:solidFill>
                <a:latin typeface="Times New Roman" panose="02020603050405020304" pitchFamily="18" charset="0"/>
                <a:cs typeface="Times New Roman" panose="02020603050405020304" pitchFamily="18" charset="0"/>
                <a:sym typeface="Arial"/>
              </a:rPr>
              <a:t>Consider the system</a:t>
            </a:r>
            <a:endParaRPr dirty="0">
              <a:latin typeface="Times New Roman" panose="02020603050405020304" pitchFamily="18" charset="0"/>
              <a:cs typeface="Times New Roman" panose="02020603050405020304" pitchFamily="18" charset="0"/>
            </a:endParaRPr>
          </a:p>
          <a:p>
            <a:pPr marL="342900" lvl="0" indent="-342900" algn="ctr" rtl="0">
              <a:lnSpc>
                <a:spcPct val="100000"/>
              </a:lnSpc>
              <a:spcBef>
                <a:spcPts val="0"/>
              </a:spcBef>
              <a:spcAft>
                <a:spcPts val="0"/>
              </a:spcAft>
              <a:buSzPts val="3600"/>
              <a:buFont typeface="Arial"/>
              <a:buNone/>
            </a:pPr>
            <a:r>
              <a:rPr lang="en-US" sz="3600" b="1" i="0" u="none" dirty="0">
                <a:solidFill>
                  <a:schemeClr val="lt1"/>
                </a:solidFill>
                <a:latin typeface="Times New Roman" panose="02020603050405020304" pitchFamily="18" charset="0"/>
                <a:cs typeface="Times New Roman" panose="02020603050405020304" pitchFamily="18" charset="0"/>
                <a:sym typeface="Arial"/>
              </a:rPr>
              <a:t>N</a:t>
            </a:r>
            <a:r>
              <a:rPr lang="en-US" sz="3600" b="1" i="0" u="none" baseline="-25000" dirty="0">
                <a:solidFill>
                  <a:schemeClr val="lt1"/>
                </a:solidFill>
                <a:latin typeface="Times New Roman" panose="02020603050405020304" pitchFamily="18" charset="0"/>
                <a:cs typeface="Times New Roman" panose="02020603050405020304" pitchFamily="18" charset="0"/>
                <a:sym typeface="Arial"/>
              </a:rPr>
              <a:t>2</a:t>
            </a:r>
            <a:r>
              <a:rPr lang="en-US" sz="3600" b="1" i="0" u="none" dirty="0">
                <a:solidFill>
                  <a:schemeClr val="lt1"/>
                </a:solidFill>
                <a:latin typeface="Times New Roman" panose="02020603050405020304" pitchFamily="18" charset="0"/>
                <a:cs typeface="Times New Roman" panose="02020603050405020304" pitchFamily="18" charset="0"/>
                <a:sym typeface="Arial"/>
              </a:rPr>
              <a:t>O</a:t>
            </a:r>
            <a:r>
              <a:rPr lang="en-US" sz="3600" b="1" i="0" u="none" baseline="-25000" dirty="0">
                <a:solidFill>
                  <a:schemeClr val="lt1"/>
                </a:solidFill>
                <a:latin typeface="Times New Roman" panose="02020603050405020304" pitchFamily="18" charset="0"/>
                <a:cs typeface="Times New Roman" panose="02020603050405020304" pitchFamily="18" charset="0"/>
                <a:sym typeface="Arial"/>
              </a:rPr>
              <a:t>4</a:t>
            </a:r>
            <a:r>
              <a:rPr lang="en-US" sz="3600" b="1" i="0" u="none" dirty="0">
                <a:solidFill>
                  <a:schemeClr val="lt1"/>
                </a:solidFill>
                <a:latin typeface="Times New Roman" panose="02020603050405020304" pitchFamily="18" charset="0"/>
                <a:cs typeface="Times New Roman" panose="02020603050405020304" pitchFamily="18" charset="0"/>
                <a:sym typeface="Arial"/>
              </a:rPr>
              <a:t> (g) ↔ 2NO</a:t>
            </a:r>
            <a:r>
              <a:rPr lang="en-US" sz="3600" b="1" i="0" u="none" baseline="-25000" dirty="0">
                <a:solidFill>
                  <a:schemeClr val="lt1"/>
                </a:solidFill>
                <a:latin typeface="Times New Roman" panose="02020603050405020304" pitchFamily="18" charset="0"/>
                <a:cs typeface="Times New Roman" panose="02020603050405020304" pitchFamily="18" charset="0"/>
                <a:sym typeface="Arial"/>
              </a:rPr>
              <a:t>2 </a:t>
            </a:r>
            <a:r>
              <a:rPr lang="en-US" sz="3600" b="1" i="0" u="none" dirty="0">
                <a:solidFill>
                  <a:schemeClr val="lt1"/>
                </a:solidFill>
                <a:latin typeface="Times New Roman" panose="02020603050405020304" pitchFamily="18" charset="0"/>
                <a:cs typeface="Times New Roman" panose="02020603050405020304" pitchFamily="18" charset="0"/>
                <a:sym typeface="Arial"/>
              </a:rPr>
              <a:t>(g) at 25</a:t>
            </a:r>
            <a:r>
              <a:rPr lang="en-US" sz="3600" b="1" i="0" u="none" baseline="30000" dirty="0">
                <a:solidFill>
                  <a:schemeClr val="lt1"/>
                </a:solidFill>
                <a:latin typeface="Times New Roman" panose="02020603050405020304" pitchFamily="18" charset="0"/>
                <a:cs typeface="Times New Roman" panose="02020603050405020304" pitchFamily="18" charset="0"/>
                <a:sym typeface="Arial"/>
              </a:rPr>
              <a:t>o</a:t>
            </a:r>
            <a:r>
              <a:rPr lang="en-US" sz="3600" b="1" i="0" u="none" dirty="0">
                <a:solidFill>
                  <a:schemeClr val="lt1"/>
                </a:solidFill>
                <a:latin typeface="Times New Roman" panose="02020603050405020304" pitchFamily="18" charset="0"/>
                <a:cs typeface="Times New Roman" panose="02020603050405020304" pitchFamily="18" charset="0"/>
                <a:sym typeface="Arial"/>
              </a:rPr>
              <a:t>C</a:t>
            </a:r>
            <a:endParaRP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322"/>
        <p:cNvGrpSpPr/>
        <p:nvPr/>
      </p:nvGrpSpPr>
      <p:grpSpPr>
        <a:xfrm>
          <a:off x="0" y="0"/>
          <a:ext cx="0" cy="0"/>
          <a:chOff x="0" y="0"/>
          <a:chExt cx="0" cy="0"/>
        </a:xfrm>
      </p:grpSpPr>
      <p:sp>
        <p:nvSpPr>
          <p:cNvPr id="323" name="Google Shape;323;p42"/>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F1"/>
              </a:buClr>
              <a:buSzPts val="4800"/>
              <a:buFont typeface="Arial"/>
              <a:buNone/>
            </a:pPr>
            <a:r>
              <a:rPr lang="en-US" sz="4800" b="1" i="0" u="none" dirty="0">
                <a:solidFill>
                  <a:srgbClr val="0000F1"/>
                </a:solidFill>
                <a:latin typeface="Times New Roman" panose="02020603050405020304" pitchFamily="18" charset="0"/>
                <a:cs typeface="Times New Roman" panose="02020603050405020304" pitchFamily="18" charset="0"/>
                <a:sym typeface="Arial"/>
              </a:rPr>
              <a:t>Homogeneous Equilibrium</a:t>
            </a:r>
            <a:endParaRPr dirty="0">
              <a:latin typeface="Times New Roman" panose="02020603050405020304" pitchFamily="18" charset="0"/>
              <a:cs typeface="Times New Roman" panose="02020603050405020304" pitchFamily="18" charset="0"/>
            </a:endParaRPr>
          </a:p>
        </p:txBody>
      </p:sp>
      <p:sp>
        <p:nvSpPr>
          <p:cNvPr id="324" name="Google Shape;324;p42"/>
          <p:cNvSpPr txBox="1">
            <a:spLocks noGrp="1"/>
          </p:cNvSpPr>
          <p:nvPr>
            <p:ph type="body" idx="1"/>
          </p:nvPr>
        </p:nvSpPr>
        <p:spPr>
          <a:xfrm>
            <a:off x="446087" y="1338262"/>
            <a:ext cx="8545512" cy="4495800"/>
          </a:xfrm>
          <a:prstGeom prst="rect">
            <a:avLst/>
          </a:prstGeom>
          <a:solidFill>
            <a:schemeClr val="lt1">
              <a:alpha val="31372"/>
            </a:schemeClr>
          </a:solid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600"/>
              <a:buFont typeface="Arial"/>
              <a:buNone/>
            </a:pPr>
            <a:r>
              <a:rPr lang="en-US" sz="4000" i="0" u="none" dirty="0">
                <a:solidFill>
                  <a:srgbClr val="000000"/>
                </a:solidFill>
                <a:latin typeface="Times New Roman" panose="02020603050405020304" pitchFamily="18" charset="0"/>
                <a:cs typeface="Times New Roman" panose="02020603050405020304" pitchFamily="18" charset="0"/>
                <a:sym typeface="Arial"/>
              </a:rPr>
              <a:t>This term applies to reversible reactions in which all the species are in the same phase (s, l, </a:t>
            </a:r>
            <a:r>
              <a:rPr lang="en-US" sz="4000" i="0" u="none" dirty="0" err="1">
                <a:solidFill>
                  <a:srgbClr val="000000"/>
                </a:solidFill>
                <a:latin typeface="Times New Roman" panose="02020603050405020304" pitchFamily="18" charset="0"/>
                <a:cs typeface="Times New Roman" panose="02020603050405020304" pitchFamily="18" charset="0"/>
                <a:sym typeface="Arial"/>
              </a:rPr>
              <a:t>aq</a:t>
            </a:r>
            <a:r>
              <a:rPr lang="en-US" sz="4000" i="0" u="none" dirty="0">
                <a:solidFill>
                  <a:srgbClr val="000000"/>
                </a:solidFill>
                <a:latin typeface="Times New Roman" panose="02020603050405020304" pitchFamily="18" charset="0"/>
                <a:cs typeface="Times New Roman" panose="02020603050405020304" pitchFamily="18" charset="0"/>
                <a:sym typeface="Arial"/>
              </a:rPr>
              <a:t>, or g). </a:t>
            </a:r>
            <a:endParaRPr sz="4000" dirty="0">
              <a:latin typeface="Times New Roman" panose="02020603050405020304" pitchFamily="18" charset="0"/>
              <a:cs typeface="Times New Roman" panose="02020603050405020304" pitchFamily="18" charset="0"/>
            </a:endParaRPr>
          </a:p>
          <a:p>
            <a:pPr marL="0" lvl="0" indent="0" algn="l" rtl="0">
              <a:lnSpc>
                <a:spcPct val="100000"/>
              </a:lnSpc>
              <a:spcBef>
                <a:spcPts val="800"/>
              </a:spcBef>
              <a:spcAft>
                <a:spcPts val="0"/>
              </a:spcAft>
              <a:buSzPts val="3600"/>
              <a:buFont typeface="Arial"/>
              <a:buNone/>
            </a:pPr>
            <a:r>
              <a:rPr lang="en-US" sz="4000" dirty="0">
                <a:solidFill>
                  <a:srgbClr val="000000"/>
                </a:solidFill>
                <a:latin typeface="Times New Roman" panose="02020603050405020304" pitchFamily="18" charset="0"/>
                <a:cs typeface="Times New Roman" panose="02020603050405020304" pitchFamily="18" charset="0"/>
              </a:rPr>
              <a:t>	</a:t>
            </a:r>
            <a:r>
              <a:rPr lang="en-US" sz="4000" dirty="0">
                <a:solidFill>
                  <a:srgbClr val="C00000"/>
                </a:solidFill>
                <a:latin typeface="Times New Roman" panose="02020603050405020304" pitchFamily="18" charset="0"/>
                <a:cs typeface="Times New Roman" panose="02020603050405020304" pitchFamily="18" charset="0"/>
              </a:rPr>
              <a:t>Example: </a:t>
            </a:r>
            <a:r>
              <a:rPr lang="en-US" sz="4000" i="0" u="none" dirty="0">
                <a:solidFill>
                  <a:srgbClr val="C00000"/>
                </a:solidFill>
                <a:latin typeface="Times New Roman" panose="02020603050405020304" pitchFamily="18" charset="0"/>
                <a:cs typeface="Times New Roman" panose="02020603050405020304" pitchFamily="18" charset="0"/>
                <a:sym typeface="Arial"/>
              </a:rPr>
              <a:t>N</a:t>
            </a:r>
            <a:r>
              <a:rPr lang="en-US" sz="4000" i="0" u="none" baseline="-25000" dirty="0">
                <a:solidFill>
                  <a:srgbClr val="C00000"/>
                </a:solidFill>
                <a:latin typeface="Times New Roman" panose="02020603050405020304" pitchFamily="18" charset="0"/>
                <a:cs typeface="Times New Roman" panose="02020603050405020304" pitchFamily="18" charset="0"/>
                <a:sym typeface="Arial"/>
              </a:rPr>
              <a:t>2</a:t>
            </a:r>
            <a:r>
              <a:rPr lang="en-US" sz="4000" i="0" u="none" dirty="0">
                <a:solidFill>
                  <a:srgbClr val="C00000"/>
                </a:solidFill>
                <a:latin typeface="Times New Roman" panose="02020603050405020304" pitchFamily="18" charset="0"/>
                <a:cs typeface="Times New Roman" panose="02020603050405020304" pitchFamily="18" charset="0"/>
                <a:sym typeface="Arial"/>
              </a:rPr>
              <a:t>O</a:t>
            </a:r>
            <a:r>
              <a:rPr lang="en-US" sz="4000" i="0" u="none" baseline="-25000" dirty="0">
                <a:solidFill>
                  <a:srgbClr val="C00000"/>
                </a:solidFill>
                <a:latin typeface="Times New Roman" panose="02020603050405020304" pitchFamily="18" charset="0"/>
                <a:cs typeface="Times New Roman" panose="02020603050405020304" pitchFamily="18" charset="0"/>
                <a:sym typeface="Arial"/>
              </a:rPr>
              <a:t>4</a:t>
            </a:r>
            <a:r>
              <a:rPr lang="en-US" sz="4000" i="0" u="none" dirty="0">
                <a:solidFill>
                  <a:srgbClr val="C00000"/>
                </a:solidFill>
                <a:latin typeface="Times New Roman" panose="02020603050405020304" pitchFamily="18" charset="0"/>
                <a:cs typeface="Times New Roman" panose="02020603050405020304" pitchFamily="18" charset="0"/>
                <a:sym typeface="Arial"/>
              </a:rPr>
              <a:t> (g) ↔ 2NO</a:t>
            </a:r>
            <a:r>
              <a:rPr lang="en-US" sz="4000" i="0" u="none" baseline="-25000" dirty="0">
                <a:solidFill>
                  <a:srgbClr val="C00000"/>
                </a:solidFill>
                <a:latin typeface="Times New Roman" panose="02020603050405020304" pitchFamily="18" charset="0"/>
                <a:cs typeface="Times New Roman" panose="02020603050405020304" pitchFamily="18" charset="0"/>
                <a:sym typeface="Arial"/>
              </a:rPr>
              <a:t>2 </a:t>
            </a:r>
            <a:r>
              <a:rPr lang="en-US" sz="4000" i="0" u="none" dirty="0">
                <a:solidFill>
                  <a:srgbClr val="C00000"/>
                </a:solidFill>
                <a:latin typeface="Times New Roman" panose="02020603050405020304" pitchFamily="18" charset="0"/>
                <a:cs typeface="Times New Roman" panose="02020603050405020304" pitchFamily="18" charset="0"/>
                <a:sym typeface="Arial"/>
              </a:rPr>
              <a:t>(g)</a:t>
            </a:r>
            <a:endParaRPr sz="4000" dirty="0">
              <a:solidFill>
                <a:srgbClr val="C00000"/>
              </a:solidFill>
              <a:latin typeface="Times New Roman" panose="02020603050405020304" pitchFamily="18" charset="0"/>
              <a:cs typeface="Times New Roman" panose="02020603050405020304" pitchFamily="18" charset="0"/>
            </a:endParaRPr>
          </a:p>
          <a:p>
            <a:pPr marL="1143000" lvl="2" indent="-228600" algn="l" rtl="0">
              <a:lnSpc>
                <a:spcPct val="100000"/>
              </a:lnSpc>
              <a:spcBef>
                <a:spcPts val="480"/>
              </a:spcBef>
              <a:spcAft>
                <a:spcPts val="0"/>
              </a:spcAft>
              <a:buSzPts val="2400"/>
              <a:buFont typeface="Arial"/>
              <a:buNone/>
            </a:pPr>
            <a:endParaRPr sz="2400" b="1" i="0" u="none" baseline="-25000" dirty="0">
              <a:solidFill>
                <a:schemeClr val="dk1"/>
              </a:solidFill>
              <a:latin typeface="Times New Roman" panose="02020603050405020304" pitchFamily="18" charset="0"/>
              <a:cs typeface="Times New Roman" panose="02020603050405020304" pitchFamily="18" charset="0"/>
              <a:sym typeface="Arial"/>
            </a:endParaRPr>
          </a:p>
          <a:p>
            <a:pPr marL="1143000" lvl="2" indent="-228600" algn="l" rtl="0">
              <a:lnSpc>
                <a:spcPct val="100000"/>
              </a:lnSpc>
              <a:spcBef>
                <a:spcPts val="480"/>
              </a:spcBef>
              <a:spcAft>
                <a:spcPts val="0"/>
              </a:spcAft>
              <a:buSzPts val="2400"/>
              <a:buFont typeface="Arial"/>
              <a:buNone/>
            </a:pPr>
            <a:endParaRPr sz="2400" b="0" i="0" u="none" baseline="-25000" dirty="0">
              <a:solidFill>
                <a:schemeClr val="dk1"/>
              </a:solidFill>
              <a:latin typeface="Times New Roman" panose="02020603050405020304" pitchFamily="18" charset="0"/>
              <a:cs typeface="Times New Roman" panose="02020603050405020304" pitchFamily="18" charset="0"/>
              <a:sym typeface="Arial"/>
            </a:endParaRPr>
          </a:p>
          <a:p>
            <a:pPr marL="342900" lvl="0" indent="-190500" algn="l" rtl="0">
              <a:lnSpc>
                <a:spcPct val="100000"/>
              </a:lnSpc>
              <a:spcBef>
                <a:spcPts val="480"/>
              </a:spcBef>
              <a:spcAft>
                <a:spcPts val="0"/>
              </a:spcAft>
              <a:buSzPts val="2400"/>
              <a:buFont typeface="Arial"/>
              <a:buNone/>
            </a:pPr>
            <a:endParaRPr sz="2400" b="0" i="0" u="none" baseline="-25000" dirty="0">
              <a:solidFill>
                <a:schemeClr val="dk1"/>
              </a:solidFill>
              <a:latin typeface="Times New Roman" panose="02020603050405020304" pitchFamily="18" charset="0"/>
              <a:cs typeface="Times New Roman" panose="02020603050405020304" pitchFamily="18" charset="0"/>
              <a:sym typeface="Arial"/>
            </a:endParaRPr>
          </a:p>
        </p:txBody>
      </p:sp>
      <p:grpSp>
        <p:nvGrpSpPr>
          <p:cNvPr id="325" name="Google Shape;325;p42"/>
          <p:cNvGrpSpPr/>
          <p:nvPr/>
        </p:nvGrpSpPr>
        <p:grpSpPr>
          <a:xfrm>
            <a:off x="2640012" y="4114800"/>
            <a:ext cx="3241675" cy="1398587"/>
            <a:chOff x="1239" y="629"/>
            <a:chExt cx="2041" cy="881"/>
          </a:xfrm>
        </p:grpSpPr>
        <p:sp>
          <p:nvSpPr>
            <p:cNvPr id="326" name="Google Shape;326;p42"/>
            <p:cNvSpPr txBox="1"/>
            <p:nvPr/>
          </p:nvSpPr>
          <p:spPr>
            <a:xfrm>
              <a:off x="1239" y="833"/>
              <a:ext cx="999" cy="48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2060"/>
                </a:buClr>
                <a:buSzPts val="4400"/>
                <a:buFont typeface="Arial"/>
                <a:buNone/>
              </a:pPr>
              <a:r>
                <a:rPr lang="en-US" sz="4400" b="1" i="1" u="none" strike="noStrike" cap="none">
                  <a:solidFill>
                    <a:srgbClr val="002060"/>
                  </a:solidFill>
                  <a:latin typeface="Times New Roman" panose="02020603050405020304" pitchFamily="18" charset="0"/>
                  <a:cs typeface="Times New Roman" panose="02020603050405020304" pitchFamily="18" charset="0"/>
                  <a:sym typeface="Arial"/>
                </a:rPr>
                <a:t>K</a:t>
              </a:r>
              <a:r>
                <a:rPr lang="en-US" sz="4000" b="1" i="0" u="none" strike="noStrike" cap="none">
                  <a:solidFill>
                    <a:srgbClr val="002060"/>
                  </a:solidFill>
                  <a:latin typeface="Times New Roman" panose="02020603050405020304" pitchFamily="18" charset="0"/>
                  <a:cs typeface="Times New Roman" panose="02020603050405020304" pitchFamily="18" charset="0"/>
                  <a:sym typeface="Arial"/>
                </a:rPr>
                <a:t> =</a:t>
              </a:r>
              <a:r>
                <a:rPr lang="en-US" sz="3200" b="1" i="0" u="none" strike="noStrike" cap="none">
                  <a:solidFill>
                    <a:schemeClr val="dk1"/>
                  </a:solidFill>
                  <a:latin typeface="Times New Roman" panose="02020603050405020304" pitchFamily="18" charset="0"/>
                  <a:cs typeface="Times New Roman" panose="02020603050405020304" pitchFamily="18" charset="0"/>
                  <a:sym typeface="Arial"/>
                </a:rPr>
                <a:t> </a:t>
              </a: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grpSp>
          <p:nvGrpSpPr>
            <p:cNvPr id="327" name="Google Shape;327;p42"/>
            <p:cNvGrpSpPr/>
            <p:nvPr/>
          </p:nvGrpSpPr>
          <p:grpSpPr>
            <a:xfrm>
              <a:off x="2130" y="629"/>
              <a:ext cx="1150" cy="881"/>
              <a:chOff x="3170" y="2430"/>
              <a:chExt cx="1150" cy="881"/>
            </a:xfrm>
          </p:grpSpPr>
          <p:sp>
            <p:nvSpPr>
              <p:cNvPr id="328" name="Google Shape;328;p42"/>
              <p:cNvSpPr txBox="1"/>
              <p:nvPr/>
            </p:nvSpPr>
            <p:spPr>
              <a:xfrm>
                <a:off x="3170" y="2430"/>
                <a:ext cx="1150" cy="4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4400"/>
                  <a:buFont typeface="Arial"/>
                  <a:buNone/>
                </a:pPr>
                <a:r>
                  <a:rPr lang="en-US" sz="4400" b="1" i="0" u="none" strike="noStrike" cap="none" dirty="0">
                    <a:solidFill>
                      <a:srgbClr val="002060"/>
                    </a:solidFill>
                    <a:latin typeface="Times New Roman" panose="02020603050405020304" pitchFamily="18" charset="0"/>
                    <a:cs typeface="Times New Roman" panose="02020603050405020304" pitchFamily="18" charset="0"/>
                    <a:sym typeface="Arial"/>
                  </a:rPr>
                  <a:t>[NO</a:t>
                </a:r>
                <a:r>
                  <a:rPr lang="en-US" sz="4400" b="1" i="0" u="none" strike="noStrike" cap="none" baseline="-25000" dirty="0">
                    <a:solidFill>
                      <a:srgbClr val="002060"/>
                    </a:solidFill>
                    <a:latin typeface="Times New Roman" panose="02020603050405020304" pitchFamily="18" charset="0"/>
                    <a:cs typeface="Times New Roman" panose="02020603050405020304" pitchFamily="18" charset="0"/>
                    <a:sym typeface="Arial"/>
                  </a:rPr>
                  <a:t>2</a:t>
                </a:r>
                <a:r>
                  <a:rPr lang="en-US" sz="4400" b="1" i="0" u="none" strike="noStrike" cap="none" dirty="0">
                    <a:solidFill>
                      <a:srgbClr val="002060"/>
                    </a:solidFill>
                    <a:latin typeface="Times New Roman" panose="02020603050405020304" pitchFamily="18" charset="0"/>
                    <a:cs typeface="Times New Roman" panose="02020603050405020304" pitchFamily="18" charset="0"/>
                    <a:sym typeface="Arial"/>
                  </a:rPr>
                  <a:t>]</a:t>
                </a:r>
                <a:r>
                  <a:rPr lang="en-US" sz="4400" b="1" i="0" u="none" strike="noStrike" cap="none" baseline="30000" dirty="0">
                    <a:solidFill>
                      <a:srgbClr val="002060"/>
                    </a:solidFill>
                    <a:latin typeface="Times New Roman" panose="02020603050405020304" pitchFamily="18" charset="0"/>
                    <a:cs typeface="Times New Roman" panose="02020603050405020304" pitchFamily="18" charset="0"/>
                    <a:sym typeface="Arial"/>
                  </a:rPr>
                  <a:t>2</a:t>
                </a:r>
                <a:endParaRPr sz="1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329" name="Google Shape;329;p42"/>
              <p:cNvSpPr txBox="1"/>
              <p:nvPr/>
            </p:nvSpPr>
            <p:spPr>
              <a:xfrm>
                <a:off x="3170" y="2826"/>
                <a:ext cx="1150" cy="4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4400"/>
                  <a:buFont typeface="Arial"/>
                  <a:buNone/>
                </a:pPr>
                <a:r>
                  <a:rPr lang="en-US" sz="4400" b="1" i="0" u="none" strike="noStrike" cap="none">
                    <a:solidFill>
                      <a:srgbClr val="002060"/>
                    </a:solidFill>
                    <a:latin typeface="Times New Roman" panose="02020603050405020304" pitchFamily="18" charset="0"/>
                    <a:cs typeface="Times New Roman" panose="02020603050405020304" pitchFamily="18" charset="0"/>
                    <a:sym typeface="Arial"/>
                  </a:rPr>
                  <a:t>[N</a:t>
                </a:r>
                <a:r>
                  <a:rPr lang="en-US" sz="4400" b="1" i="0" u="none" strike="noStrike" cap="none" baseline="-25000">
                    <a:solidFill>
                      <a:srgbClr val="002060"/>
                    </a:solidFill>
                    <a:latin typeface="Times New Roman" panose="02020603050405020304" pitchFamily="18" charset="0"/>
                    <a:cs typeface="Times New Roman" panose="02020603050405020304" pitchFamily="18" charset="0"/>
                    <a:sym typeface="Arial"/>
                  </a:rPr>
                  <a:t>2</a:t>
                </a:r>
                <a:r>
                  <a:rPr lang="en-US" sz="4400" b="1" i="0" u="none" strike="noStrike" cap="none">
                    <a:solidFill>
                      <a:srgbClr val="002060"/>
                    </a:solidFill>
                    <a:latin typeface="Times New Roman" panose="02020603050405020304" pitchFamily="18" charset="0"/>
                    <a:cs typeface="Times New Roman" panose="02020603050405020304" pitchFamily="18" charset="0"/>
                    <a:sym typeface="Arial"/>
                  </a:rPr>
                  <a:t>O</a:t>
                </a:r>
                <a:r>
                  <a:rPr lang="en-US" sz="4400" b="1" i="0" u="none" strike="noStrike" cap="none" baseline="-25000">
                    <a:solidFill>
                      <a:srgbClr val="002060"/>
                    </a:solidFill>
                    <a:latin typeface="Times New Roman" panose="02020603050405020304" pitchFamily="18" charset="0"/>
                    <a:cs typeface="Times New Roman" panose="02020603050405020304" pitchFamily="18" charset="0"/>
                    <a:sym typeface="Arial"/>
                  </a:rPr>
                  <a:t>4</a:t>
                </a:r>
                <a:r>
                  <a:rPr lang="en-US" sz="4400" b="1" i="0" u="none" strike="noStrike" cap="none">
                    <a:solidFill>
                      <a:srgbClr val="002060"/>
                    </a:solidFill>
                    <a:latin typeface="Times New Roman" panose="02020603050405020304" pitchFamily="18" charset="0"/>
                    <a:cs typeface="Times New Roman" panose="02020603050405020304" pitchFamily="18" charset="0"/>
                    <a:sym typeface="Arial"/>
                  </a:rPr>
                  <a:t>]</a:t>
                </a: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cxnSp>
            <p:nvCxnSpPr>
              <p:cNvPr id="330" name="Google Shape;330;p42"/>
              <p:cNvCxnSpPr/>
              <p:nvPr/>
            </p:nvCxnSpPr>
            <p:spPr>
              <a:xfrm>
                <a:off x="3256" y="2915"/>
                <a:ext cx="1064" cy="0"/>
              </a:xfrm>
              <a:prstGeom prst="straightConnector1">
                <a:avLst/>
              </a:prstGeom>
              <a:noFill/>
              <a:ln w="28575" cap="flat" cmpd="sng">
                <a:solidFill>
                  <a:schemeClr val="dk1"/>
                </a:solidFill>
                <a:prstDash val="solid"/>
                <a:miter lim="800000"/>
                <a:headEnd type="none" w="sm" len="sm"/>
                <a:tailEnd type="none" w="sm" len="sm"/>
              </a:ln>
            </p:spPr>
          </p:cxnSp>
        </p:grpSp>
      </p:grpSp>
      <p:sp>
        <p:nvSpPr>
          <p:cNvPr id="331" name="Google Shape;331;p42"/>
          <p:cNvSpPr txBox="1"/>
          <p:nvPr/>
        </p:nvSpPr>
        <p:spPr>
          <a:xfrm flipH="1">
            <a:off x="533400" y="5700712"/>
            <a:ext cx="8545512" cy="4619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307C9"/>
              </a:buClr>
              <a:buSzPts val="2400"/>
              <a:buFont typeface="Arial"/>
              <a:buNone/>
            </a:pPr>
            <a:r>
              <a:rPr lang="en-US" sz="2400" b="0" i="0" u="none" strike="noStrike" cap="none" dirty="0">
                <a:solidFill>
                  <a:srgbClr val="E307C9"/>
                </a:solidFill>
                <a:latin typeface="Times New Roman" panose="02020603050405020304" pitchFamily="18" charset="0"/>
                <a:cs typeface="Times New Roman" panose="02020603050405020304" pitchFamily="18" charset="0"/>
                <a:sym typeface="Arial"/>
              </a:rPr>
              <a:t>Remember that [ ] means concentration in mol/L (molarity).</a:t>
            </a:r>
            <a:endParaRPr sz="1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335"/>
        <p:cNvGrpSpPr/>
        <p:nvPr/>
      </p:nvGrpSpPr>
      <p:grpSpPr>
        <a:xfrm>
          <a:off x="0" y="0"/>
          <a:ext cx="0" cy="0"/>
          <a:chOff x="0" y="0"/>
          <a:chExt cx="0" cy="0"/>
        </a:xfrm>
      </p:grpSpPr>
      <p:sp>
        <p:nvSpPr>
          <p:cNvPr id="336" name="Google Shape;336;p43"/>
          <p:cNvSpPr txBox="1"/>
          <p:nvPr/>
        </p:nvSpPr>
        <p:spPr>
          <a:xfrm>
            <a:off x="374650" y="457200"/>
            <a:ext cx="8464550" cy="44934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307C9"/>
              </a:buClr>
              <a:buSzPts val="3600"/>
              <a:buFont typeface="Arial"/>
              <a:buNone/>
            </a:pPr>
            <a:r>
              <a:rPr lang="en-US" sz="3600" b="1" i="0" u="none" strike="noStrike" cap="none" dirty="0">
                <a:solidFill>
                  <a:srgbClr val="E307C9"/>
                </a:solidFill>
                <a:latin typeface="Times New Roman" panose="02020603050405020304" pitchFamily="18" charset="0"/>
                <a:cs typeface="Times New Roman" panose="02020603050405020304" pitchFamily="18" charset="0"/>
                <a:sym typeface="Arial"/>
              </a:rPr>
              <a:t>Example </a:t>
            </a:r>
            <a:r>
              <a:rPr lang="en-US" sz="3600" b="1" i="0" u="none" strike="noStrike" cap="none" dirty="0" err="1">
                <a:solidFill>
                  <a:srgbClr val="E307C9"/>
                </a:solidFill>
                <a:latin typeface="Times New Roman" panose="02020603050405020304" pitchFamily="18" charset="0"/>
                <a:cs typeface="Times New Roman" panose="02020603050405020304" pitchFamily="18" charset="0"/>
                <a:sym typeface="Arial"/>
              </a:rPr>
              <a:t>Problem:</a:t>
            </a:r>
            <a:r>
              <a:rPr lang="en-US" sz="3600" b="1" i="0" u="none" strike="noStrike" cap="none" dirty="0" err="1">
                <a:solidFill>
                  <a:schemeClr val="lt1"/>
                </a:solidFill>
                <a:latin typeface="Times New Roman" panose="02020603050405020304" pitchFamily="18" charset="0"/>
                <a:cs typeface="Times New Roman" panose="02020603050405020304" pitchFamily="18" charset="0"/>
                <a:sym typeface="Arial"/>
              </a:rPr>
              <a:t>r</a:t>
            </a:r>
            <a:r>
              <a:rPr lang="en-US" sz="3600" b="1" i="0" u="none" strike="noStrike" cap="none" dirty="0">
                <a:solidFill>
                  <a:schemeClr val="lt1"/>
                </a:solidFill>
                <a:latin typeface="Times New Roman" panose="02020603050405020304" pitchFamily="18" charset="0"/>
                <a:cs typeface="Times New Roman" panose="02020603050405020304" pitchFamily="18" charset="0"/>
                <a:sym typeface="Arial"/>
              </a:rPr>
              <a:t> is reaction.</a:t>
            </a:r>
            <a:endParaRPr sz="1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0" marR="0" lvl="0" indent="0" algn="ctr" rtl="0">
              <a:lnSpc>
                <a:spcPct val="100000"/>
              </a:lnSpc>
              <a:spcBef>
                <a:spcPts val="0"/>
              </a:spcBef>
              <a:spcAft>
                <a:spcPts val="0"/>
              </a:spcAft>
              <a:buClr>
                <a:schemeClr val="dk1"/>
              </a:buClr>
              <a:buSzPts val="2000"/>
              <a:buFont typeface="Arial"/>
              <a:buNone/>
            </a:pPr>
            <a:endParaRPr sz="2000" b="1" i="0" u="none" strike="noStrike" cap="none" dirty="0">
              <a:solidFill>
                <a:srgbClr val="0000F1"/>
              </a:solidFill>
              <a:latin typeface="Times New Roman" panose="02020603050405020304" pitchFamily="18" charset="0"/>
              <a:cs typeface="Times New Roman" panose="02020603050405020304" pitchFamily="18" charset="0"/>
              <a:sym typeface="Arial"/>
            </a:endParaRPr>
          </a:p>
          <a:p>
            <a:pPr marL="0" marR="0" lvl="0" indent="0" algn="ctr" rtl="0">
              <a:lnSpc>
                <a:spcPct val="100000"/>
              </a:lnSpc>
              <a:spcBef>
                <a:spcPts val="0"/>
              </a:spcBef>
              <a:spcAft>
                <a:spcPts val="0"/>
              </a:spcAft>
              <a:buClr>
                <a:srgbClr val="0000F1"/>
              </a:buClr>
              <a:buSzPts val="4400"/>
              <a:buFont typeface="Arial"/>
              <a:buNone/>
            </a:pPr>
            <a:r>
              <a:rPr lang="en-US" sz="4400" b="1" i="0" u="none" strike="noStrike" cap="none" dirty="0">
                <a:solidFill>
                  <a:srgbClr val="0000F1"/>
                </a:solidFill>
                <a:latin typeface="Times New Roman" panose="02020603050405020304" pitchFamily="18" charset="0"/>
                <a:cs typeface="Times New Roman" panose="02020603050405020304" pitchFamily="18" charset="0"/>
                <a:sym typeface="Arial"/>
              </a:rPr>
              <a:t>2SO</a:t>
            </a:r>
            <a:r>
              <a:rPr lang="en-US" sz="4400" b="1" i="0" u="none" strike="noStrike" cap="none" baseline="-25000" dirty="0">
                <a:solidFill>
                  <a:srgbClr val="0000F1"/>
                </a:solidFill>
                <a:latin typeface="Times New Roman" panose="02020603050405020304" pitchFamily="18" charset="0"/>
                <a:cs typeface="Times New Roman" panose="02020603050405020304" pitchFamily="18" charset="0"/>
                <a:sym typeface="Arial"/>
              </a:rPr>
              <a:t>2</a:t>
            </a:r>
            <a:r>
              <a:rPr lang="en-US" sz="4400" b="1" i="0" u="none" strike="noStrike" cap="none" dirty="0">
                <a:solidFill>
                  <a:srgbClr val="0000F1"/>
                </a:solidFill>
                <a:latin typeface="Times New Roman" panose="02020603050405020304" pitchFamily="18" charset="0"/>
                <a:cs typeface="Times New Roman" panose="02020603050405020304" pitchFamily="18" charset="0"/>
                <a:sym typeface="Arial"/>
              </a:rPr>
              <a:t> (g) + O</a:t>
            </a:r>
            <a:r>
              <a:rPr lang="en-US" sz="4400" b="1" i="0" u="none" strike="noStrike" cap="none" baseline="-25000" dirty="0">
                <a:solidFill>
                  <a:srgbClr val="0000F1"/>
                </a:solidFill>
                <a:latin typeface="Times New Roman" panose="02020603050405020304" pitchFamily="18" charset="0"/>
                <a:cs typeface="Times New Roman" panose="02020603050405020304" pitchFamily="18" charset="0"/>
                <a:sym typeface="Arial"/>
              </a:rPr>
              <a:t>2</a:t>
            </a:r>
            <a:r>
              <a:rPr lang="en-US" sz="4400" b="1" i="0" u="none" strike="noStrike" cap="none" dirty="0">
                <a:solidFill>
                  <a:srgbClr val="0000F1"/>
                </a:solidFill>
                <a:latin typeface="Times New Roman" panose="02020603050405020304" pitchFamily="18" charset="0"/>
                <a:cs typeface="Times New Roman" panose="02020603050405020304" pitchFamily="18" charset="0"/>
                <a:sym typeface="Arial"/>
              </a:rPr>
              <a:t> (g) </a:t>
            </a:r>
            <a:r>
              <a:rPr lang="en-US" sz="4400" b="1" i="0" u="none" strike="noStrike" cap="none" dirty="0">
                <a:solidFill>
                  <a:srgbClr val="0000F1"/>
                </a:solidFill>
                <a:latin typeface="Times New Roman" panose="02020603050405020304" pitchFamily="18" charset="0"/>
                <a:cs typeface="Times New Roman" panose="02020603050405020304" pitchFamily="18" charset="0"/>
                <a:sym typeface="Wingdings" panose="05000000000000000000" pitchFamily="2" charset="2"/>
              </a:rPr>
              <a:t></a:t>
            </a:r>
            <a:r>
              <a:rPr lang="en-US" sz="4400" b="1" i="0" u="none" strike="noStrike" cap="none" dirty="0">
                <a:solidFill>
                  <a:srgbClr val="0000F1"/>
                </a:solidFill>
                <a:latin typeface="Times New Roman" panose="02020603050405020304" pitchFamily="18" charset="0"/>
                <a:cs typeface="Times New Roman" panose="02020603050405020304" pitchFamily="18" charset="0"/>
                <a:sym typeface="Arial"/>
              </a:rPr>
              <a:t> 2SO</a:t>
            </a:r>
            <a:r>
              <a:rPr lang="en-US" sz="4400" b="1" i="0" u="none" strike="noStrike" cap="none" baseline="-25000" dirty="0">
                <a:solidFill>
                  <a:srgbClr val="0000F1"/>
                </a:solidFill>
                <a:latin typeface="Times New Roman" panose="02020603050405020304" pitchFamily="18" charset="0"/>
                <a:cs typeface="Times New Roman" panose="02020603050405020304" pitchFamily="18" charset="0"/>
                <a:sym typeface="Arial"/>
              </a:rPr>
              <a:t>3</a:t>
            </a:r>
            <a:r>
              <a:rPr lang="en-US" sz="4400" b="1" i="0" u="none" strike="noStrike" cap="none" dirty="0">
                <a:solidFill>
                  <a:srgbClr val="0000F1"/>
                </a:solidFill>
                <a:latin typeface="Times New Roman" panose="02020603050405020304" pitchFamily="18" charset="0"/>
                <a:cs typeface="Times New Roman" panose="02020603050405020304" pitchFamily="18" charset="0"/>
                <a:sym typeface="Arial"/>
              </a:rPr>
              <a:t> (g) </a:t>
            </a:r>
            <a:endParaRPr sz="1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Clr>
                <a:srgbClr val="000000"/>
              </a:buClr>
              <a:buSzPts val="3600"/>
              <a:buFont typeface="Arial"/>
              <a:buNone/>
            </a:pPr>
            <a:r>
              <a:rPr lang="en-US" sz="3600" b="0" i="0" u="none" strike="noStrike" cap="none" dirty="0">
                <a:solidFill>
                  <a:srgbClr val="000000"/>
                </a:solidFill>
                <a:latin typeface="Times New Roman" panose="02020603050405020304" pitchFamily="18" charset="0"/>
                <a:cs typeface="Times New Roman" panose="02020603050405020304" pitchFamily="18" charset="0"/>
                <a:sym typeface="Arial"/>
              </a:rPr>
              <a:t>This system is at equilibrium at 25</a:t>
            </a:r>
            <a:r>
              <a:rPr lang="en-US" sz="3600" b="0" i="0" u="none" strike="noStrike" cap="none" baseline="30000" dirty="0">
                <a:solidFill>
                  <a:srgbClr val="000000"/>
                </a:solidFill>
                <a:latin typeface="Times New Roman" panose="02020603050405020304" pitchFamily="18" charset="0"/>
                <a:cs typeface="Times New Roman" panose="02020603050405020304" pitchFamily="18" charset="0"/>
                <a:sym typeface="Arial"/>
              </a:rPr>
              <a:t>o</a:t>
            </a:r>
            <a:r>
              <a:rPr lang="en-US" sz="3600" b="0" i="0" u="none" strike="noStrike" cap="none" dirty="0">
                <a:solidFill>
                  <a:srgbClr val="000000"/>
                </a:solidFill>
                <a:latin typeface="Times New Roman" panose="02020603050405020304" pitchFamily="18" charset="0"/>
                <a:cs typeface="Times New Roman" panose="02020603050405020304" pitchFamily="18" charset="0"/>
                <a:sym typeface="Arial"/>
              </a:rPr>
              <a:t>C, and the concentrations of the species are [SO</a:t>
            </a:r>
            <a:r>
              <a:rPr lang="en-US" sz="3600" b="0" i="0" u="none" strike="noStrike" cap="none" baseline="-25000" dirty="0">
                <a:solidFill>
                  <a:srgbClr val="000000"/>
                </a:solidFill>
                <a:latin typeface="Times New Roman" panose="02020603050405020304" pitchFamily="18" charset="0"/>
                <a:cs typeface="Times New Roman" panose="02020603050405020304" pitchFamily="18" charset="0"/>
                <a:sym typeface="Arial"/>
              </a:rPr>
              <a:t>2</a:t>
            </a:r>
            <a:r>
              <a:rPr lang="en-US" sz="3600" b="0" i="0" u="none" strike="noStrike" cap="none" dirty="0">
                <a:solidFill>
                  <a:srgbClr val="000000"/>
                </a:solidFill>
                <a:latin typeface="Times New Roman" panose="02020603050405020304" pitchFamily="18" charset="0"/>
                <a:cs typeface="Times New Roman" panose="02020603050405020304" pitchFamily="18" charset="0"/>
                <a:sym typeface="Arial"/>
              </a:rPr>
              <a:t>] = 0.90 M, [O</a:t>
            </a:r>
            <a:r>
              <a:rPr lang="en-US" sz="3600" b="0" i="0" u="none" strike="noStrike" cap="none" baseline="-25000" dirty="0">
                <a:solidFill>
                  <a:srgbClr val="000000"/>
                </a:solidFill>
                <a:latin typeface="Times New Roman" panose="02020603050405020304" pitchFamily="18" charset="0"/>
                <a:cs typeface="Times New Roman" panose="02020603050405020304" pitchFamily="18" charset="0"/>
                <a:sym typeface="Arial"/>
              </a:rPr>
              <a:t>2</a:t>
            </a:r>
            <a:r>
              <a:rPr lang="en-US" sz="3600" b="0" i="0" u="none" strike="noStrike" cap="none" dirty="0">
                <a:solidFill>
                  <a:srgbClr val="000000"/>
                </a:solidFill>
                <a:latin typeface="Times New Roman" panose="02020603050405020304" pitchFamily="18" charset="0"/>
                <a:cs typeface="Times New Roman" panose="02020603050405020304" pitchFamily="18" charset="0"/>
                <a:sym typeface="Arial"/>
              </a:rPr>
              <a:t>] = 0.35 M, and [SO</a:t>
            </a:r>
            <a:r>
              <a:rPr lang="en-US" sz="3600" b="0" i="0" u="none" strike="noStrike" cap="none" baseline="-25000" dirty="0">
                <a:solidFill>
                  <a:srgbClr val="000000"/>
                </a:solidFill>
                <a:latin typeface="Times New Roman" panose="02020603050405020304" pitchFamily="18" charset="0"/>
                <a:cs typeface="Times New Roman" panose="02020603050405020304" pitchFamily="18" charset="0"/>
                <a:sym typeface="Arial"/>
              </a:rPr>
              <a:t>3</a:t>
            </a:r>
            <a:r>
              <a:rPr lang="en-US" sz="3600" b="0" i="0" u="none" strike="noStrike" cap="none" dirty="0">
                <a:solidFill>
                  <a:srgbClr val="000000"/>
                </a:solidFill>
                <a:latin typeface="Times New Roman" panose="02020603050405020304" pitchFamily="18" charset="0"/>
                <a:cs typeface="Times New Roman" panose="02020603050405020304" pitchFamily="18" charset="0"/>
                <a:sym typeface="Arial"/>
              </a:rPr>
              <a:t>] = 1.1 M.</a:t>
            </a:r>
            <a:endParaRPr sz="1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Clr>
                <a:schemeClr val="dk1"/>
              </a:buClr>
              <a:buSzPts val="2400"/>
              <a:buFont typeface="Arial"/>
              <a:buNone/>
            </a:pPr>
            <a:endParaRPr sz="2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rgbClr val="000000"/>
                </a:solidFill>
                <a:latin typeface="Times New Roman" panose="02020603050405020304" pitchFamily="18" charset="0"/>
                <a:cs typeface="Times New Roman" panose="02020603050405020304" pitchFamily="18" charset="0"/>
                <a:sym typeface="Arial"/>
              </a:rPr>
              <a:t>Calculate </a:t>
            </a:r>
            <a:r>
              <a:rPr lang="en-US" sz="3600" b="1" i="1" u="none" strike="noStrike" cap="none" dirty="0">
                <a:solidFill>
                  <a:srgbClr val="000000"/>
                </a:solidFill>
                <a:latin typeface="Times New Roman" panose="02020603050405020304" pitchFamily="18" charset="0"/>
                <a:cs typeface="Times New Roman" panose="02020603050405020304" pitchFamily="18" charset="0"/>
                <a:sym typeface="Arial"/>
              </a:rPr>
              <a:t>K</a:t>
            </a:r>
            <a:r>
              <a:rPr lang="en-US" sz="3600" b="1" i="0" u="none" strike="noStrike" cap="none" dirty="0">
                <a:solidFill>
                  <a:srgbClr val="000000"/>
                </a:solidFill>
                <a:latin typeface="Times New Roman" panose="02020603050405020304" pitchFamily="18" charset="0"/>
                <a:cs typeface="Times New Roman" panose="02020603050405020304" pitchFamily="18" charset="0"/>
                <a:sym typeface="Arial"/>
              </a:rPr>
              <a:t>​ at this temperature.</a:t>
            </a:r>
            <a:endParaRPr sz="1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340"/>
        <p:cNvGrpSpPr/>
        <p:nvPr/>
      </p:nvGrpSpPr>
      <p:grpSpPr>
        <a:xfrm>
          <a:off x="0" y="0"/>
          <a:ext cx="0" cy="0"/>
          <a:chOff x="0" y="0"/>
          <a:chExt cx="0" cy="0"/>
        </a:xfrm>
      </p:grpSpPr>
      <p:sp>
        <p:nvSpPr>
          <p:cNvPr id="341" name="Google Shape;341;p44"/>
          <p:cNvSpPr txBox="1"/>
          <p:nvPr/>
        </p:nvSpPr>
        <p:spPr>
          <a:xfrm>
            <a:off x="304800" y="533400"/>
            <a:ext cx="8534400" cy="54783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Arial"/>
              <a:buNone/>
            </a:pPr>
            <a:endParaRPr sz="1600" b="1" i="0" u="none" strike="noStrike" cap="none" dirty="0">
              <a:solidFill>
                <a:srgbClr val="000F2B"/>
              </a:solidFill>
              <a:latin typeface="Times New Roman" panose="02020603050405020304" pitchFamily="18" charset="0"/>
              <a:cs typeface="Times New Roman" panose="02020603050405020304" pitchFamily="18" charset="0"/>
              <a:sym typeface="Arial"/>
            </a:endParaRPr>
          </a:p>
          <a:p>
            <a:pPr marL="0" marR="0" lvl="0" indent="0" algn="ctr" rtl="0">
              <a:lnSpc>
                <a:spcPct val="100000"/>
              </a:lnSpc>
              <a:spcBef>
                <a:spcPts val="0"/>
              </a:spcBef>
              <a:spcAft>
                <a:spcPts val="0"/>
              </a:spcAft>
              <a:buClr>
                <a:srgbClr val="0000F1"/>
              </a:buClr>
              <a:buSzPts val="4400"/>
              <a:buFont typeface="Arial"/>
              <a:buNone/>
            </a:pPr>
            <a:r>
              <a:rPr lang="en-US" sz="4400" b="1" i="0" u="none" strike="noStrike" cap="none" dirty="0">
                <a:solidFill>
                  <a:srgbClr val="0000F1"/>
                </a:solidFill>
                <a:latin typeface="Times New Roman" panose="02020603050405020304" pitchFamily="18" charset="0"/>
                <a:cs typeface="Times New Roman" panose="02020603050405020304" pitchFamily="18" charset="0"/>
                <a:sym typeface="Arial"/>
              </a:rPr>
              <a:t>2SO</a:t>
            </a:r>
            <a:r>
              <a:rPr lang="en-US" sz="4400" b="1" i="0" u="none" strike="noStrike" cap="none" baseline="-25000" dirty="0">
                <a:solidFill>
                  <a:srgbClr val="0000F1"/>
                </a:solidFill>
                <a:latin typeface="Times New Roman" panose="02020603050405020304" pitchFamily="18" charset="0"/>
                <a:cs typeface="Times New Roman" panose="02020603050405020304" pitchFamily="18" charset="0"/>
                <a:sym typeface="Arial"/>
              </a:rPr>
              <a:t>2</a:t>
            </a:r>
            <a:r>
              <a:rPr lang="en-US" sz="4400" b="1" i="0" u="none" strike="noStrike" cap="none" dirty="0">
                <a:solidFill>
                  <a:srgbClr val="0000F1"/>
                </a:solidFill>
                <a:latin typeface="Times New Roman" panose="02020603050405020304" pitchFamily="18" charset="0"/>
                <a:cs typeface="Times New Roman" panose="02020603050405020304" pitchFamily="18" charset="0"/>
                <a:sym typeface="Arial"/>
              </a:rPr>
              <a:t> (g) + O</a:t>
            </a:r>
            <a:r>
              <a:rPr lang="en-US" sz="4400" b="1" i="0" u="none" strike="noStrike" cap="none" baseline="-25000" dirty="0">
                <a:solidFill>
                  <a:srgbClr val="0000F1"/>
                </a:solidFill>
                <a:latin typeface="Times New Roman" panose="02020603050405020304" pitchFamily="18" charset="0"/>
                <a:cs typeface="Times New Roman" panose="02020603050405020304" pitchFamily="18" charset="0"/>
                <a:sym typeface="Arial"/>
              </a:rPr>
              <a:t>2</a:t>
            </a:r>
            <a:r>
              <a:rPr lang="en-US" sz="4400" b="1" i="0" u="none" strike="noStrike" cap="none" dirty="0">
                <a:solidFill>
                  <a:srgbClr val="0000F1"/>
                </a:solidFill>
                <a:latin typeface="Times New Roman" panose="02020603050405020304" pitchFamily="18" charset="0"/>
                <a:cs typeface="Times New Roman" panose="02020603050405020304" pitchFamily="18" charset="0"/>
                <a:sym typeface="Arial"/>
              </a:rPr>
              <a:t> (g) </a:t>
            </a:r>
            <a:r>
              <a:rPr lang="en-US" sz="4400" b="1" i="0" u="none" strike="noStrike" cap="none" dirty="0">
                <a:solidFill>
                  <a:srgbClr val="0000F1"/>
                </a:solidFill>
                <a:latin typeface="Times New Roman" panose="02020603050405020304" pitchFamily="18" charset="0"/>
                <a:cs typeface="Times New Roman" panose="02020603050405020304" pitchFamily="18" charset="0"/>
                <a:sym typeface="Wingdings" panose="05000000000000000000" pitchFamily="2" charset="2"/>
              </a:rPr>
              <a:t></a:t>
            </a:r>
            <a:r>
              <a:rPr lang="en-US" sz="4400" b="1" i="0" u="none" strike="noStrike" cap="none" dirty="0">
                <a:solidFill>
                  <a:srgbClr val="0000F1"/>
                </a:solidFill>
                <a:latin typeface="Times New Roman" panose="02020603050405020304" pitchFamily="18" charset="0"/>
                <a:cs typeface="Times New Roman" panose="02020603050405020304" pitchFamily="18" charset="0"/>
                <a:sym typeface="Arial"/>
              </a:rPr>
              <a:t> 2SO</a:t>
            </a:r>
            <a:r>
              <a:rPr lang="en-US" sz="4400" b="1" i="0" u="none" strike="noStrike" cap="none" baseline="-25000" dirty="0">
                <a:solidFill>
                  <a:srgbClr val="0000F1"/>
                </a:solidFill>
                <a:latin typeface="Times New Roman" panose="02020603050405020304" pitchFamily="18" charset="0"/>
                <a:cs typeface="Times New Roman" panose="02020603050405020304" pitchFamily="18" charset="0"/>
                <a:sym typeface="Arial"/>
              </a:rPr>
              <a:t>3</a:t>
            </a:r>
            <a:r>
              <a:rPr lang="en-US" sz="4400" b="1" i="0" u="none" strike="noStrike" cap="none" dirty="0">
                <a:solidFill>
                  <a:srgbClr val="0000F1"/>
                </a:solidFill>
                <a:latin typeface="Times New Roman" panose="02020603050405020304" pitchFamily="18" charset="0"/>
                <a:cs typeface="Times New Roman" panose="02020603050405020304" pitchFamily="18" charset="0"/>
                <a:sym typeface="Arial"/>
              </a:rPr>
              <a:t> (g)</a:t>
            </a:r>
            <a:endParaRPr sz="1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0" marR="0" lvl="0" indent="0" algn="ctr" rtl="0">
              <a:lnSpc>
                <a:spcPct val="100000"/>
              </a:lnSpc>
              <a:spcBef>
                <a:spcPts val="0"/>
              </a:spcBef>
              <a:spcAft>
                <a:spcPts val="0"/>
              </a:spcAft>
              <a:buClr>
                <a:schemeClr val="dk1"/>
              </a:buClr>
              <a:buSzPts val="4400"/>
              <a:buFont typeface="Arial"/>
              <a:buNone/>
            </a:pPr>
            <a:endParaRPr sz="4400" b="1" i="0" u="none" strike="noStrike" cap="none" dirty="0">
              <a:solidFill>
                <a:srgbClr val="FFFFFF"/>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rgbClr val="FF0000"/>
                </a:solidFill>
                <a:latin typeface="Times New Roman" panose="02020603050405020304" pitchFamily="18" charset="0"/>
                <a:cs typeface="Times New Roman" panose="02020603050405020304" pitchFamily="18" charset="0"/>
                <a:sym typeface="Arial"/>
              </a:rPr>
              <a:t>Solution</a:t>
            </a:r>
            <a:r>
              <a:rPr lang="en-US" sz="3600" b="1" i="0" u="none" strike="noStrike" cap="none" dirty="0">
                <a:solidFill>
                  <a:srgbClr val="000000"/>
                </a:solidFill>
                <a:latin typeface="Times New Roman" panose="02020603050405020304" pitchFamily="18" charset="0"/>
                <a:cs typeface="Times New Roman" panose="02020603050405020304" pitchFamily="18" charset="0"/>
                <a:sym typeface="Arial"/>
              </a:rPr>
              <a:t>: </a:t>
            </a:r>
            <a:r>
              <a:rPr lang="en-US" sz="3600" b="0" i="0" u="none" strike="noStrike" cap="none" dirty="0">
                <a:solidFill>
                  <a:srgbClr val="000000"/>
                </a:solidFill>
                <a:latin typeface="Times New Roman" panose="02020603050405020304" pitchFamily="18" charset="0"/>
                <a:cs typeface="Times New Roman" panose="02020603050405020304" pitchFamily="18" charset="0"/>
                <a:sym typeface="Arial"/>
              </a:rPr>
              <a:t>For this reaction, the equilibrium constant is expressed as </a:t>
            </a:r>
            <a:endParaRPr sz="1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000000"/>
                </a:solidFill>
                <a:latin typeface="Times New Roman" panose="02020603050405020304" pitchFamily="18" charset="0"/>
                <a:cs typeface="Times New Roman" panose="02020603050405020304" pitchFamily="18" charset="0"/>
                <a:sym typeface="Arial"/>
              </a:rPr>
              <a:t> </a:t>
            </a:r>
            <a:endParaRPr sz="1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Clr>
                <a:srgbClr val="000000"/>
              </a:buClr>
              <a:buSzPts val="3600"/>
              <a:buFont typeface="Arial"/>
              <a:buNone/>
            </a:pPr>
            <a:r>
              <a:rPr lang="en-US" sz="3600" b="1" i="1" u="none" strike="noStrike" cap="none" dirty="0">
                <a:solidFill>
                  <a:srgbClr val="000000"/>
                </a:solidFill>
                <a:latin typeface="Times New Roman" panose="02020603050405020304" pitchFamily="18" charset="0"/>
                <a:cs typeface="Times New Roman" panose="02020603050405020304" pitchFamily="18" charset="0"/>
                <a:sym typeface="Arial"/>
              </a:rPr>
              <a:t> 	 K </a:t>
            </a:r>
            <a:r>
              <a:rPr lang="en-US" sz="3600" b="1" i="0" u="none" strike="noStrike" cap="none" dirty="0">
                <a:solidFill>
                  <a:srgbClr val="000000"/>
                </a:solidFill>
                <a:latin typeface="Times New Roman" panose="02020603050405020304" pitchFamily="18" charset="0"/>
                <a:cs typeface="Times New Roman" panose="02020603050405020304" pitchFamily="18" charset="0"/>
                <a:sym typeface="Arial"/>
              </a:rPr>
              <a:t> = __</a:t>
            </a:r>
            <a:r>
              <a:rPr lang="en-US" sz="3600" b="1" i="0" u="sng" strike="noStrike" cap="none" dirty="0">
                <a:solidFill>
                  <a:srgbClr val="000000"/>
                </a:solidFill>
                <a:latin typeface="Times New Roman" panose="02020603050405020304" pitchFamily="18" charset="0"/>
                <a:cs typeface="Times New Roman" panose="02020603050405020304" pitchFamily="18" charset="0"/>
                <a:sym typeface="Arial"/>
              </a:rPr>
              <a:t>[SO</a:t>
            </a:r>
            <a:r>
              <a:rPr lang="en-US" sz="3600" b="1" i="0" u="sng" strike="noStrike" cap="none" baseline="-25000" dirty="0">
                <a:solidFill>
                  <a:srgbClr val="000000"/>
                </a:solidFill>
                <a:latin typeface="Times New Roman" panose="02020603050405020304" pitchFamily="18" charset="0"/>
                <a:cs typeface="Times New Roman" panose="02020603050405020304" pitchFamily="18" charset="0"/>
                <a:sym typeface="Arial"/>
              </a:rPr>
              <a:t>3</a:t>
            </a:r>
            <a:r>
              <a:rPr lang="en-US" sz="3600" b="1" i="0" u="sng" strike="noStrike" cap="none" dirty="0">
                <a:solidFill>
                  <a:srgbClr val="000000"/>
                </a:solidFill>
                <a:latin typeface="Times New Roman" panose="02020603050405020304" pitchFamily="18" charset="0"/>
                <a:cs typeface="Times New Roman" panose="02020603050405020304" pitchFamily="18" charset="0"/>
                <a:sym typeface="Arial"/>
              </a:rPr>
              <a:t>]</a:t>
            </a:r>
            <a:r>
              <a:rPr lang="en-US" sz="3600" b="1" i="0" u="sng" strike="noStrike" cap="none" baseline="30000" dirty="0">
                <a:solidFill>
                  <a:srgbClr val="000000"/>
                </a:solidFill>
                <a:latin typeface="Times New Roman" panose="02020603050405020304" pitchFamily="18" charset="0"/>
                <a:cs typeface="Times New Roman" panose="02020603050405020304" pitchFamily="18" charset="0"/>
                <a:sym typeface="Arial"/>
              </a:rPr>
              <a:t>2</a:t>
            </a:r>
            <a:r>
              <a:rPr lang="en-US" sz="3600" b="1" i="0" u="sng" strike="noStrike" cap="none" dirty="0">
                <a:solidFill>
                  <a:srgbClr val="000000"/>
                </a:solidFill>
                <a:latin typeface="Times New Roman" panose="02020603050405020304" pitchFamily="18" charset="0"/>
                <a:cs typeface="Times New Roman" panose="02020603050405020304" pitchFamily="18" charset="0"/>
                <a:sym typeface="Arial"/>
              </a:rPr>
              <a:t>_  </a:t>
            </a:r>
            <a:r>
              <a:rPr lang="en-US" sz="3600" b="1" i="0" u="none" strike="noStrike" cap="none" dirty="0">
                <a:solidFill>
                  <a:srgbClr val="000000"/>
                </a:solidFill>
                <a:latin typeface="Times New Roman" panose="02020603050405020304" pitchFamily="18" charset="0"/>
                <a:cs typeface="Times New Roman" panose="02020603050405020304" pitchFamily="18" charset="0"/>
                <a:sym typeface="Arial"/>
              </a:rPr>
              <a:t>  =  ___</a:t>
            </a:r>
            <a:r>
              <a:rPr lang="en-US" sz="3600" b="1" i="0" u="sng" strike="noStrike" cap="none" dirty="0">
                <a:solidFill>
                  <a:srgbClr val="000000"/>
                </a:solidFill>
                <a:latin typeface="Times New Roman" panose="02020603050405020304" pitchFamily="18" charset="0"/>
                <a:cs typeface="Times New Roman" panose="02020603050405020304" pitchFamily="18" charset="0"/>
                <a:sym typeface="Arial"/>
              </a:rPr>
              <a:t>(1.1)</a:t>
            </a:r>
            <a:r>
              <a:rPr lang="en-US" sz="3600" b="1" i="0" u="sng" strike="noStrike" cap="none" baseline="30000" dirty="0">
                <a:solidFill>
                  <a:srgbClr val="000000"/>
                </a:solidFill>
                <a:latin typeface="Times New Roman" panose="02020603050405020304" pitchFamily="18" charset="0"/>
                <a:cs typeface="Times New Roman" panose="02020603050405020304" pitchFamily="18" charset="0"/>
                <a:sym typeface="Arial"/>
              </a:rPr>
              <a:t>2</a:t>
            </a:r>
            <a:r>
              <a:rPr lang="en-US" sz="3600" b="1" i="0" u="none" strike="noStrike" cap="none" dirty="0">
                <a:solidFill>
                  <a:srgbClr val="000000"/>
                </a:solidFill>
                <a:latin typeface="Times New Roman" panose="02020603050405020304" pitchFamily="18" charset="0"/>
                <a:cs typeface="Times New Roman" panose="02020603050405020304" pitchFamily="18" charset="0"/>
                <a:sym typeface="Arial"/>
              </a:rPr>
              <a:t>___</a:t>
            </a:r>
            <a:endParaRPr sz="3600" b="1" i="0" u="sng" strike="noStrike" cap="none" dirty="0">
              <a:solidFill>
                <a:srgbClr val="000000"/>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rgbClr val="000000"/>
                </a:solidFill>
                <a:latin typeface="Times New Roman" panose="02020603050405020304" pitchFamily="18" charset="0"/>
                <a:cs typeface="Times New Roman" panose="02020603050405020304" pitchFamily="18" charset="0"/>
                <a:sym typeface="Arial"/>
              </a:rPr>
              <a:t>         	 [SO</a:t>
            </a:r>
            <a:r>
              <a:rPr lang="en-US" sz="3600" b="1" i="0" u="none" strike="noStrike" cap="none" baseline="-25000" dirty="0">
                <a:solidFill>
                  <a:srgbClr val="000000"/>
                </a:solidFill>
                <a:latin typeface="Times New Roman" panose="02020603050405020304" pitchFamily="18" charset="0"/>
                <a:cs typeface="Times New Roman" panose="02020603050405020304" pitchFamily="18" charset="0"/>
                <a:sym typeface="Arial"/>
              </a:rPr>
              <a:t>2</a:t>
            </a:r>
            <a:r>
              <a:rPr lang="en-US" sz="3600" b="1" i="0" u="none" strike="noStrike" cap="none" dirty="0">
                <a:solidFill>
                  <a:srgbClr val="000000"/>
                </a:solidFill>
                <a:latin typeface="Times New Roman" panose="02020603050405020304" pitchFamily="18" charset="0"/>
                <a:cs typeface="Times New Roman" panose="02020603050405020304" pitchFamily="18" charset="0"/>
                <a:sym typeface="Arial"/>
              </a:rPr>
              <a:t>]</a:t>
            </a:r>
            <a:r>
              <a:rPr lang="en-US" sz="3600" b="1" i="0" u="none" strike="noStrike" cap="none" baseline="30000" dirty="0">
                <a:solidFill>
                  <a:srgbClr val="000000"/>
                </a:solidFill>
                <a:latin typeface="Times New Roman" panose="02020603050405020304" pitchFamily="18" charset="0"/>
                <a:cs typeface="Times New Roman" panose="02020603050405020304" pitchFamily="18" charset="0"/>
                <a:sym typeface="Arial"/>
              </a:rPr>
              <a:t>2 </a:t>
            </a:r>
            <a:r>
              <a:rPr lang="en-US" sz="3600" b="1" i="0" u="none" strike="noStrike" cap="none" dirty="0">
                <a:solidFill>
                  <a:srgbClr val="000000"/>
                </a:solidFill>
                <a:latin typeface="Times New Roman" panose="02020603050405020304" pitchFamily="18" charset="0"/>
                <a:cs typeface="Times New Roman" panose="02020603050405020304" pitchFamily="18" charset="0"/>
                <a:sym typeface="Arial"/>
              </a:rPr>
              <a:t>[O</a:t>
            </a:r>
            <a:r>
              <a:rPr lang="en-US" sz="3600" b="1" i="0" u="none" strike="noStrike" cap="none" baseline="-25000" dirty="0">
                <a:solidFill>
                  <a:srgbClr val="000000"/>
                </a:solidFill>
                <a:latin typeface="Times New Roman" panose="02020603050405020304" pitchFamily="18" charset="0"/>
                <a:cs typeface="Times New Roman" panose="02020603050405020304" pitchFamily="18" charset="0"/>
                <a:sym typeface="Arial"/>
              </a:rPr>
              <a:t>2</a:t>
            </a:r>
            <a:r>
              <a:rPr lang="en-US" sz="3600" b="1" i="0" u="none" strike="noStrike" cap="none" dirty="0">
                <a:solidFill>
                  <a:srgbClr val="000000"/>
                </a:solidFill>
                <a:latin typeface="Times New Roman" panose="02020603050405020304" pitchFamily="18" charset="0"/>
                <a:cs typeface="Times New Roman" panose="02020603050405020304" pitchFamily="18" charset="0"/>
                <a:sym typeface="Arial"/>
              </a:rPr>
              <a:t>]       (0.90)</a:t>
            </a:r>
            <a:r>
              <a:rPr lang="en-US" sz="3600" b="1" i="0" u="none" strike="noStrike" cap="none" baseline="30000" dirty="0">
                <a:solidFill>
                  <a:srgbClr val="000000"/>
                </a:solidFill>
                <a:latin typeface="Times New Roman" panose="02020603050405020304" pitchFamily="18" charset="0"/>
                <a:cs typeface="Times New Roman" panose="02020603050405020304" pitchFamily="18" charset="0"/>
                <a:sym typeface="Arial"/>
              </a:rPr>
              <a:t>2</a:t>
            </a:r>
            <a:r>
              <a:rPr lang="en-US" sz="3600" b="1" i="0" u="none" strike="noStrike" cap="none" dirty="0">
                <a:solidFill>
                  <a:srgbClr val="000000"/>
                </a:solidFill>
                <a:latin typeface="Times New Roman" panose="02020603050405020304" pitchFamily="18" charset="0"/>
                <a:cs typeface="Times New Roman" panose="02020603050405020304" pitchFamily="18" charset="0"/>
                <a:sym typeface="Arial"/>
              </a:rPr>
              <a:t>(0.35) </a:t>
            </a:r>
            <a:endParaRPr sz="1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Clr>
                <a:schemeClr val="dk1"/>
              </a:buClr>
              <a:buSzPts val="1600"/>
              <a:buFont typeface="Arial"/>
              <a:buNone/>
            </a:pPr>
            <a:endParaRPr sz="1600" b="0" i="0" u="none" strike="noStrike" cap="none" dirty="0">
              <a:solidFill>
                <a:srgbClr val="463416"/>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Clr>
                <a:srgbClr val="463416"/>
              </a:buClr>
              <a:buSzPts val="1200"/>
              <a:buFont typeface="Arial"/>
              <a:buNone/>
            </a:pPr>
            <a:r>
              <a:rPr lang="en-US" sz="1200" b="1" i="0" u="none" strike="noStrike" cap="none" dirty="0">
                <a:solidFill>
                  <a:srgbClr val="463416"/>
                </a:solidFill>
                <a:latin typeface="Times New Roman" panose="02020603050405020304" pitchFamily="18" charset="0"/>
                <a:cs typeface="Times New Roman" panose="02020603050405020304" pitchFamily="18" charset="0"/>
                <a:sym typeface="Arial"/>
              </a:rPr>
              <a:t> </a:t>
            </a:r>
            <a:endParaRPr sz="1000" b="1" i="0" u="none" strike="noStrike" cap="none" dirty="0">
              <a:solidFill>
                <a:srgbClr val="463416"/>
              </a:solidFill>
              <a:latin typeface="Times New Roman" panose="02020603050405020304" pitchFamily="18" charset="0"/>
              <a:cs typeface="Times New Roman" panose="02020603050405020304" pitchFamily="18" charset="0"/>
              <a:sym typeface="Arial"/>
            </a:endParaRPr>
          </a:p>
          <a:p>
            <a:pPr marL="0" marR="0" lvl="0" indent="0" algn="ctr" rtl="0">
              <a:lnSpc>
                <a:spcPct val="100000"/>
              </a:lnSpc>
              <a:spcBef>
                <a:spcPts val="0"/>
              </a:spcBef>
              <a:spcAft>
                <a:spcPts val="0"/>
              </a:spcAft>
              <a:buClr>
                <a:srgbClr val="C00000"/>
              </a:buClr>
              <a:buSzPts val="4000"/>
              <a:buFont typeface="Arial"/>
              <a:buNone/>
            </a:pPr>
            <a:r>
              <a:rPr lang="en-US" sz="4000" b="1" i="1" u="none" strike="noStrike" cap="none" dirty="0" err="1">
                <a:solidFill>
                  <a:srgbClr val="C00000"/>
                </a:solidFill>
                <a:latin typeface="Times New Roman" panose="02020603050405020304" pitchFamily="18" charset="0"/>
                <a:cs typeface="Times New Roman" panose="02020603050405020304" pitchFamily="18" charset="0"/>
                <a:sym typeface="Arial"/>
              </a:rPr>
              <a:t>K</a:t>
            </a:r>
            <a:r>
              <a:rPr lang="en-US" sz="4000" b="1" i="1" u="none" strike="noStrike" cap="none" baseline="-25000" dirty="0" err="1">
                <a:solidFill>
                  <a:srgbClr val="C00000"/>
                </a:solidFill>
                <a:latin typeface="Times New Roman" panose="02020603050405020304" pitchFamily="18" charset="0"/>
                <a:cs typeface="Times New Roman" panose="02020603050405020304" pitchFamily="18" charset="0"/>
                <a:sym typeface="Arial"/>
              </a:rPr>
              <a:t>eq</a:t>
            </a:r>
            <a:r>
              <a:rPr lang="en-US" sz="4000" b="1" i="1" u="none" strike="noStrike" cap="none" baseline="-25000" dirty="0">
                <a:solidFill>
                  <a:srgbClr val="C00000"/>
                </a:solidFill>
                <a:latin typeface="Times New Roman" panose="02020603050405020304" pitchFamily="18" charset="0"/>
                <a:cs typeface="Times New Roman" panose="02020603050405020304" pitchFamily="18" charset="0"/>
                <a:sym typeface="Arial"/>
              </a:rPr>
              <a:t> </a:t>
            </a:r>
            <a:r>
              <a:rPr lang="en-US" sz="4000" b="1" i="0" u="none" strike="noStrike" cap="none" dirty="0">
                <a:solidFill>
                  <a:srgbClr val="C00000"/>
                </a:solidFill>
                <a:latin typeface="Times New Roman" panose="02020603050405020304" pitchFamily="18" charset="0"/>
                <a:cs typeface="Times New Roman" panose="02020603050405020304" pitchFamily="18" charset="0"/>
                <a:sym typeface="Arial"/>
              </a:rPr>
              <a:t>= 4.3</a:t>
            </a:r>
            <a:r>
              <a:rPr lang="en-US" sz="3200" b="1" i="0" u="none" strike="noStrike" cap="none" dirty="0">
                <a:solidFill>
                  <a:srgbClr val="004D99"/>
                </a:solidFill>
                <a:latin typeface="Times New Roman" panose="02020603050405020304" pitchFamily="18" charset="0"/>
                <a:cs typeface="Times New Roman" panose="02020603050405020304" pitchFamily="18" charset="0"/>
                <a:sym typeface="Arial"/>
              </a:rPr>
              <a:t> </a:t>
            </a:r>
            <a:r>
              <a:rPr lang="en-US" sz="3600" b="0" i="0" u="none" strike="noStrike" cap="none" dirty="0">
                <a:solidFill>
                  <a:srgbClr val="000000"/>
                </a:solidFill>
                <a:latin typeface="Times New Roman" panose="02020603050405020304" pitchFamily="18" charset="0"/>
                <a:cs typeface="Times New Roman" panose="02020603050405020304" pitchFamily="18" charset="0"/>
                <a:sym typeface="Arial"/>
              </a:rPr>
              <a:t>at</a:t>
            </a:r>
            <a:r>
              <a:rPr lang="en-US" sz="2800" b="0" i="0" u="none" strike="noStrike" cap="none" dirty="0">
                <a:solidFill>
                  <a:srgbClr val="000000"/>
                </a:solidFill>
                <a:latin typeface="Times New Roman" panose="02020603050405020304" pitchFamily="18" charset="0"/>
                <a:cs typeface="Times New Roman" panose="02020603050405020304" pitchFamily="18" charset="0"/>
                <a:sym typeface="Arial"/>
              </a:rPr>
              <a:t> </a:t>
            </a:r>
            <a:r>
              <a:rPr lang="en-US" sz="3600" b="0" i="0" u="none" strike="noStrike" cap="none" dirty="0">
                <a:solidFill>
                  <a:srgbClr val="000000"/>
                </a:solidFill>
                <a:latin typeface="Times New Roman" panose="02020603050405020304" pitchFamily="18" charset="0"/>
                <a:cs typeface="Times New Roman" panose="02020603050405020304" pitchFamily="18" charset="0"/>
                <a:sym typeface="Arial"/>
              </a:rPr>
              <a:t>25</a:t>
            </a:r>
            <a:r>
              <a:rPr lang="en-US" sz="3600" b="0" i="0" u="none" strike="noStrike" cap="none" baseline="30000" dirty="0">
                <a:solidFill>
                  <a:srgbClr val="000000"/>
                </a:solidFill>
                <a:latin typeface="Times New Roman" panose="02020603050405020304" pitchFamily="18" charset="0"/>
                <a:cs typeface="Times New Roman" panose="02020603050405020304" pitchFamily="18" charset="0"/>
                <a:sym typeface="Arial"/>
              </a:rPr>
              <a:t>o</a:t>
            </a:r>
            <a:r>
              <a:rPr lang="en-US" sz="3600" b="0" i="0" u="none" strike="noStrike" cap="none" dirty="0">
                <a:solidFill>
                  <a:srgbClr val="000000"/>
                </a:solidFill>
                <a:latin typeface="Times New Roman" panose="02020603050405020304" pitchFamily="18" charset="0"/>
                <a:cs typeface="Times New Roman" panose="02020603050405020304" pitchFamily="18" charset="0"/>
                <a:sym typeface="Arial"/>
              </a:rPr>
              <a:t>C</a:t>
            </a:r>
            <a:endParaRPr sz="1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345"/>
        <p:cNvGrpSpPr/>
        <p:nvPr/>
      </p:nvGrpSpPr>
      <p:grpSpPr>
        <a:xfrm>
          <a:off x="0" y="0"/>
          <a:ext cx="0" cy="0"/>
          <a:chOff x="0" y="0"/>
          <a:chExt cx="0" cy="0"/>
        </a:xfrm>
      </p:grpSpPr>
      <p:sp>
        <p:nvSpPr>
          <p:cNvPr id="346" name="Google Shape;346;p45"/>
          <p:cNvSpPr txBox="1"/>
          <p:nvPr/>
        </p:nvSpPr>
        <p:spPr>
          <a:xfrm>
            <a:off x="2438400" y="431800"/>
            <a:ext cx="914400" cy="4064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347" name="Google Shape;347;p45"/>
          <p:cNvSpPr txBox="1"/>
          <p:nvPr/>
        </p:nvSpPr>
        <p:spPr>
          <a:xfrm>
            <a:off x="457200" y="228600"/>
            <a:ext cx="8229600" cy="762000"/>
          </a:xfrm>
          <a:prstGeom prst="rect">
            <a:avLst/>
          </a:prstGeom>
          <a:solidFill>
            <a:srgbClr val="00003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4400"/>
              <a:buFont typeface="Arial"/>
              <a:buNone/>
            </a:pPr>
            <a:r>
              <a:rPr lang="en-US" sz="4400" b="1" i="0" u="none" strike="noStrike" cap="none" dirty="0">
                <a:solidFill>
                  <a:schemeClr val="lt1"/>
                </a:solidFill>
                <a:latin typeface="Times New Roman" panose="02020603050405020304" pitchFamily="18" charset="0"/>
                <a:cs typeface="Times New Roman" panose="02020603050405020304" pitchFamily="18" charset="0"/>
                <a:sym typeface="Arial"/>
              </a:rPr>
              <a:t>Practice Problem 1</a:t>
            </a:r>
            <a:endParaRPr sz="3200" b="1" i="0" u="none" strike="noStrike" cap="none" dirty="0">
              <a:solidFill>
                <a:schemeClr val="lt1"/>
              </a:solidFill>
              <a:latin typeface="Times New Roman" panose="02020603050405020304" pitchFamily="18" charset="0"/>
              <a:cs typeface="Times New Roman" panose="02020603050405020304" pitchFamily="18" charset="0"/>
              <a:sym typeface="Arial"/>
            </a:endParaRPr>
          </a:p>
          <a:p>
            <a:pPr marL="0" marR="0" lvl="0" indent="0" algn="ctr" rtl="0">
              <a:lnSpc>
                <a:spcPct val="100000"/>
              </a:lnSpc>
              <a:spcBef>
                <a:spcPts val="0"/>
              </a:spcBef>
              <a:spcAft>
                <a:spcPts val="0"/>
              </a:spcAft>
              <a:buClr>
                <a:schemeClr val="dk1"/>
              </a:buClr>
              <a:buSzPts val="2400"/>
              <a:buFont typeface="Arial"/>
              <a:buNone/>
            </a:pPr>
            <a:endParaRPr sz="2400" b="1" i="0"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0" marR="0" lvl="0" indent="0" algn="ctr" rtl="0">
              <a:lnSpc>
                <a:spcPct val="100000"/>
              </a:lnSpc>
              <a:spcBef>
                <a:spcPts val="0"/>
              </a:spcBef>
              <a:spcAft>
                <a:spcPts val="0"/>
              </a:spcAft>
              <a:buClr>
                <a:schemeClr val="dk1"/>
              </a:buClr>
              <a:buSzPts val="3600"/>
              <a:buFont typeface="Arial"/>
              <a:buNone/>
            </a:pPr>
            <a:r>
              <a:rPr lang="en-US" sz="3600" b="0" i="0" u="none" strike="noStrike" cap="none" dirty="0">
                <a:solidFill>
                  <a:schemeClr val="dk1"/>
                </a:solidFill>
                <a:latin typeface="Times New Roman" panose="02020603050405020304" pitchFamily="18" charset="0"/>
                <a:cs typeface="Times New Roman" panose="02020603050405020304" pitchFamily="18" charset="0"/>
                <a:sym typeface="Arial"/>
              </a:rPr>
              <a:t>The following equilibrium has been studied at 230</a:t>
            </a:r>
            <a:r>
              <a:rPr lang="en-US" sz="3600" b="0" i="0" u="none" strike="noStrike" cap="none" baseline="30000" dirty="0">
                <a:solidFill>
                  <a:schemeClr val="dk1"/>
                </a:solidFill>
                <a:latin typeface="Times New Roman" panose="02020603050405020304" pitchFamily="18" charset="0"/>
                <a:cs typeface="Times New Roman" panose="02020603050405020304" pitchFamily="18" charset="0"/>
                <a:sym typeface="Arial"/>
              </a:rPr>
              <a:t>o</a:t>
            </a:r>
            <a:r>
              <a:rPr lang="en-US" sz="3600" b="0" i="0" u="none" strike="noStrike" cap="none" dirty="0">
                <a:solidFill>
                  <a:schemeClr val="dk1"/>
                </a:solidFill>
                <a:latin typeface="Times New Roman" panose="02020603050405020304" pitchFamily="18" charset="0"/>
                <a:cs typeface="Times New Roman" panose="02020603050405020304" pitchFamily="18" charset="0"/>
                <a:sym typeface="Arial"/>
              </a:rPr>
              <a:t>C:</a:t>
            </a:r>
            <a:endParaRPr sz="1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0" marR="0" lvl="0" indent="0" algn="ctr" rtl="0">
              <a:lnSpc>
                <a:spcPct val="100000"/>
              </a:lnSpc>
              <a:spcBef>
                <a:spcPts val="0"/>
              </a:spcBef>
              <a:spcAft>
                <a:spcPts val="0"/>
              </a:spcAft>
              <a:buClr>
                <a:srgbClr val="002673"/>
              </a:buClr>
              <a:buSzPts val="4000"/>
              <a:buFont typeface="Arial"/>
              <a:buNone/>
            </a:pPr>
            <a:r>
              <a:rPr lang="en-US" sz="4000" b="1" i="0" u="none" strike="noStrike" cap="none" dirty="0">
                <a:solidFill>
                  <a:srgbClr val="002673"/>
                </a:solidFill>
                <a:latin typeface="Times New Roman" panose="02020603050405020304" pitchFamily="18" charset="0"/>
                <a:cs typeface="Times New Roman" panose="02020603050405020304" pitchFamily="18" charset="0"/>
                <a:sym typeface="Arial"/>
              </a:rPr>
              <a:t>2NO (g) + O</a:t>
            </a:r>
            <a:r>
              <a:rPr lang="en-US" sz="4000" b="1" i="0" u="none" strike="noStrike" cap="none" baseline="-25000" dirty="0">
                <a:solidFill>
                  <a:srgbClr val="002673"/>
                </a:solidFill>
                <a:latin typeface="Times New Roman" panose="02020603050405020304" pitchFamily="18" charset="0"/>
                <a:cs typeface="Times New Roman" panose="02020603050405020304" pitchFamily="18" charset="0"/>
                <a:sym typeface="Arial"/>
              </a:rPr>
              <a:t>2</a:t>
            </a:r>
            <a:r>
              <a:rPr lang="en-US" sz="4000" b="1" i="0" u="none" strike="noStrike" cap="none" dirty="0">
                <a:solidFill>
                  <a:srgbClr val="002673"/>
                </a:solidFill>
                <a:latin typeface="Times New Roman" panose="02020603050405020304" pitchFamily="18" charset="0"/>
                <a:cs typeface="Times New Roman" panose="02020603050405020304" pitchFamily="18" charset="0"/>
                <a:sym typeface="Arial"/>
              </a:rPr>
              <a:t> (g) </a:t>
            </a:r>
            <a:r>
              <a:rPr lang="en-US" sz="4000" b="1" i="0" u="none" strike="noStrike" cap="none" dirty="0">
                <a:solidFill>
                  <a:srgbClr val="002673"/>
                </a:solidFill>
                <a:latin typeface="Times New Roman" panose="02020603050405020304" pitchFamily="18" charset="0"/>
                <a:cs typeface="Times New Roman" panose="02020603050405020304" pitchFamily="18" charset="0"/>
                <a:sym typeface="Wingdings" panose="05000000000000000000" pitchFamily="2" charset="2"/>
              </a:rPr>
              <a:t></a:t>
            </a:r>
            <a:r>
              <a:rPr lang="en-US" sz="4000" b="1" i="0" u="none" strike="noStrike" cap="none" dirty="0">
                <a:solidFill>
                  <a:srgbClr val="002673"/>
                </a:solidFill>
                <a:latin typeface="Times New Roman" panose="02020603050405020304" pitchFamily="18" charset="0"/>
                <a:cs typeface="Times New Roman" panose="02020603050405020304" pitchFamily="18" charset="0"/>
                <a:sym typeface="Arial"/>
              </a:rPr>
              <a:t> 2NO</a:t>
            </a:r>
            <a:r>
              <a:rPr lang="en-US" sz="4000" b="1" i="0" u="none" strike="noStrike" cap="none" baseline="-25000" dirty="0">
                <a:solidFill>
                  <a:srgbClr val="002673"/>
                </a:solidFill>
                <a:latin typeface="Times New Roman" panose="02020603050405020304" pitchFamily="18" charset="0"/>
                <a:cs typeface="Times New Roman" panose="02020603050405020304" pitchFamily="18" charset="0"/>
                <a:sym typeface="Arial"/>
              </a:rPr>
              <a:t>2</a:t>
            </a:r>
            <a:r>
              <a:rPr lang="en-US" sz="4000" b="1" i="0" u="none" strike="noStrike" cap="none" dirty="0">
                <a:solidFill>
                  <a:srgbClr val="002673"/>
                </a:solidFill>
                <a:latin typeface="Times New Roman" panose="02020603050405020304" pitchFamily="18" charset="0"/>
                <a:cs typeface="Times New Roman" panose="02020603050405020304" pitchFamily="18" charset="0"/>
                <a:sym typeface="Arial"/>
              </a:rPr>
              <a:t> (g)</a:t>
            </a:r>
            <a:endParaRPr sz="1200" b="1" i="0" u="none" strike="noStrike" cap="none" dirty="0">
              <a:solidFill>
                <a:srgbClr val="002673"/>
              </a:solidFill>
              <a:latin typeface="Times New Roman" panose="02020603050405020304" pitchFamily="18" charset="0"/>
              <a:cs typeface="Times New Roman" panose="02020603050405020304" pitchFamily="18" charset="0"/>
              <a:sym typeface="Arial"/>
            </a:endParaRPr>
          </a:p>
          <a:p>
            <a:pPr marL="0" marR="0" lvl="0" indent="0" algn="ctr" rtl="0">
              <a:lnSpc>
                <a:spcPct val="100000"/>
              </a:lnSpc>
              <a:spcBef>
                <a:spcPts val="0"/>
              </a:spcBef>
              <a:spcAft>
                <a:spcPts val="0"/>
              </a:spcAft>
              <a:buClr>
                <a:schemeClr val="dk1"/>
              </a:buClr>
              <a:buSzPts val="1000"/>
              <a:buFont typeface="Arial"/>
              <a:buNone/>
            </a:pPr>
            <a:endParaRPr sz="1000" b="1" i="0" u="none" strike="noStrike" cap="none" dirty="0">
              <a:solidFill>
                <a:srgbClr val="002673"/>
              </a:solidFill>
              <a:latin typeface="Times New Roman" panose="02020603050405020304" pitchFamily="18" charset="0"/>
              <a:cs typeface="Times New Roman" panose="02020603050405020304" pitchFamily="18" charset="0"/>
              <a:sym typeface="Arial"/>
            </a:endParaRPr>
          </a:p>
          <a:p>
            <a:pPr marL="0" marR="0" lvl="0" indent="0" algn="ctr" rtl="0">
              <a:lnSpc>
                <a:spcPct val="100000"/>
              </a:lnSpc>
              <a:spcBef>
                <a:spcPts val="0"/>
              </a:spcBef>
              <a:spcAft>
                <a:spcPts val="0"/>
              </a:spcAft>
              <a:buClr>
                <a:schemeClr val="dk1"/>
              </a:buClr>
              <a:buSzPts val="1000"/>
              <a:buFont typeface="Arial"/>
              <a:buNone/>
            </a:pPr>
            <a:endParaRPr sz="1000" b="1" i="0"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Clr>
                <a:schemeClr val="dk1"/>
              </a:buClr>
              <a:buSzPts val="3800"/>
              <a:buFont typeface="Arial"/>
              <a:buNone/>
            </a:pPr>
            <a:r>
              <a:rPr lang="en-US" sz="3800" b="0" i="0" u="none" strike="noStrike" cap="none" dirty="0">
                <a:solidFill>
                  <a:schemeClr val="dk1"/>
                </a:solidFill>
                <a:latin typeface="Times New Roman" panose="02020603050405020304" pitchFamily="18" charset="0"/>
                <a:cs typeface="Times New Roman" panose="02020603050405020304" pitchFamily="18" charset="0"/>
                <a:sym typeface="Arial"/>
              </a:rPr>
              <a:t>In one expt., the concentrations of the reaction species are found to be [NO] = 0.0542 M, [O</a:t>
            </a:r>
            <a:r>
              <a:rPr lang="en-US" sz="3800" b="0" i="0" u="none" strike="noStrike" cap="none" baseline="-25000" dirty="0">
                <a:solidFill>
                  <a:schemeClr val="dk1"/>
                </a:solidFill>
                <a:latin typeface="Times New Roman" panose="02020603050405020304" pitchFamily="18" charset="0"/>
                <a:cs typeface="Times New Roman" panose="02020603050405020304" pitchFamily="18" charset="0"/>
                <a:sym typeface="Arial"/>
              </a:rPr>
              <a:t>2</a:t>
            </a:r>
            <a:r>
              <a:rPr lang="en-US" sz="3800" b="0" i="0" u="none" strike="noStrike" cap="none" dirty="0">
                <a:solidFill>
                  <a:schemeClr val="dk1"/>
                </a:solidFill>
                <a:latin typeface="Times New Roman" panose="02020603050405020304" pitchFamily="18" charset="0"/>
                <a:cs typeface="Times New Roman" panose="02020603050405020304" pitchFamily="18" charset="0"/>
                <a:sym typeface="Arial"/>
              </a:rPr>
              <a:t>] = 0.127 M, and [NO</a:t>
            </a:r>
            <a:r>
              <a:rPr lang="en-US" sz="3800" b="0" i="0" u="none" strike="noStrike" cap="none" baseline="-25000" dirty="0">
                <a:solidFill>
                  <a:schemeClr val="dk1"/>
                </a:solidFill>
                <a:latin typeface="Times New Roman" panose="02020603050405020304" pitchFamily="18" charset="0"/>
                <a:cs typeface="Times New Roman" panose="02020603050405020304" pitchFamily="18" charset="0"/>
                <a:sym typeface="Arial"/>
              </a:rPr>
              <a:t>2</a:t>
            </a:r>
            <a:r>
              <a:rPr lang="en-US" sz="3800" b="0" i="0" u="none" strike="noStrike" cap="none" dirty="0">
                <a:solidFill>
                  <a:schemeClr val="dk1"/>
                </a:solidFill>
                <a:latin typeface="Times New Roman" panose="02020603050405020304" pitchFamily="18" charset="0"/>
                <a:cs typeface="Times New Roman" panose="02020603050405020304" pitchFamily="18" charset="0"/>
                <a:sym typeface="Arial"/>
              </a:rPr>
              <a:t>] = 15.5 M. Calculate </a:t>
            </a:r>
            <a:r>
              <a:rPr lang="en-US" sz="3800" b="0" i="1" u="none" strike="noStrike" cap="none" dirty="0">
                <a:solidFill>
                  <a:schemeClr val="dk1"/>
                </a:solidFill>
                <a:latin typeface="Times New Roman" panose="02020603050405020304" pitchFamily="18" charset="0"/>
                <a:cs typeface="Times New Roman" panose="02020603050405020304" pitchFamily="18" charset="0"/>
                <a:sym typeface="Arial"/>
              </a:rPr>
              <a:t>K</a:t>
            </a:r>
            <a:r>
              <a:rPr lang="en-US" sz="3800" i="1" dirty="0">
                <a:solidFill>
                  <a:schemeClr val="dk1"/>
                </a:solidFill>
                <a:latin typeface="Times New Roman" panose="02020603050405020304" pitchFamily="18" charset="0"/>
                <a:cs typeface="Times New Roman" panose="02020603050405020304" pitchFamily="18" charset="0"/>
              </a:rPr>
              <a:t> </a:t>
            </a:r>
            <a:r>
              <a:rPr lang="en-US" sz="3800" b="0" i="0" u="none" strike="noStrike" cap="none" dirty="0">
                <a:solidFill>
                  <a:schemeClr val="dk1"/>
                </a:solidFill>
                <a:latin typeface="Times New Roman" panose="02020603050405020304" pitchFamily="18" charset="0"/>
                <a:cs typeface="Times New Roman" panose="02020603050405020304" pitchFamily="18" charset="0"/>
                <a:sym typeface="Arial"/>
              </a:rPr>
              <a:t>for the reaction at this temp.</a:t>
            </a:r>
            <a:endParaRPr sz="1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219"/>
        <p:cNvGrpSpPr/>
        <p:nvPr/>
      </p:nvGrpSpPr>
      <p:grpSpPr>
        <a:xfrm>
          <a:off x="0" y="0"/>
          <a:ext cx="0" cy="0"/>
          <a:chOff x="0" y="0"/>
          <a:chExt cx="0" cy="0"/>
        </a:xfrm>
      </p:grpSpPr>
      <p:sp>
        <p:nvSpPr>
          <p:cNvPr id="220" name="Google Shape;220;p28"/>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F1"/>
              </a:buClr>
              <a:buSzPts val="4800"/>
              <a:buFont typeface="Arial"/>
              <a:buNone/>
            </a:pPr>
            <a:r>
              <a:rPr lang="en-US" sz="4800" b="1" i="0" u="none" dirty="0">
                <a:solidFill>
                  <a:srgbClr val="0000F1"/>
                </a:solidFill>
                <a:latin typeface="Times New Roman" panose="02020603050405020304" pitchFamily="18" charset="0"/>
                <a:cs typeface="Times New Roman" panose="02020603050405020304" pitchFamily="18" charset="0"/>
                <a:sym typeface="Arial"/>
              </a:rPr>
              <a:t>What is Equilibrium?</a:t>
            </a:r>
            <a:endParaRPr dirty="0">
              <a:latin typeface="Times New Roman" panose="02020603050405020304" pitchFamily="18" charset="0"/>
              <a:cs typeface="Times New Roman" panose="02020603050405020304" pitchFamily="18" charset="0"/>
            </a:endParaRPr>
          </a:p>
        </p:txBody>
      </p:sp>
      <p:sp>
        <p:nvSpPr>
          <p:cNvPr id="221" name="Google Shape;221;p28"/>
          <p:cNvSpPr txBox="1">
            <a:spLocks noGrp="1"/>
          </p:cNvSpPr>
          <p:nvPr>
            <p:ph type="body" idx="1"/>
          </p:nvPr>
        </p:nvSpPr>
        <p:spPr>
          <a:xfrm>
            <a:off x="436562" y="1524000"/>
            <a:ext cx="8229600" cy="25146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3200"/>
              <a:buFont typeface="Arial"/>
              <a:buNone/>
            </a:pPr>
            <a:r>
              <a:rPr lang="en-US" sz="3200" b="1" i="1" u="none" dirty="0">
                <a:solidFill>
                  <a:schemeClr val="dk1"/>
                </a:solidFill>
                <a:latin typeface="Times New Roman" panose="02020603050405020304" pitchFamily="18" charset="0"/>
                <a:cs typeface="Times New Roman" panose="02020603050405020304" pitchFamily="18" charset="0"/>
                <a:sym typeface="Arial"/>
              </a:rPr>
              <a:t>	</a:t>
            </a:r>
            <a:r>
              <a:rPr lang="en-US" sz="3600" b="1" i="0" u="none" dirty="0">
                <a:solidFill>
                  <a:srgbClr val="C00000"/>
                </a:solidFill>
                <a:latin typeface="Times New Roman" panose="02020603050405020304" pitchFamily="18" charset="0"/>
                <a:cs typeface="Times New Roman" panose="02020603050405020304" pitchFamily="18" charset="0"/>
                <a:sym typeface="Arial"/>
              </a:rPr>
              <a:t>Equilibrium</a:t>
            </a:r>
            <a:r>
              <a:rPr lang="en-US" sz="3600" b="0" i="0" u="none" dirty="0">
                <a:solidFill>
                  <a:schemeClr val="dk1"/>
                </a:solidFill>
                <a:latin typeface="Times New Roman" panose="02020603050405020304" pitchFamily="18" charset="0"/>
                <a:cs typeface="Times New Roman" panose="02020603050405020304" pitchFamily="18" charset="0"/>
                <a:sym typeface="Arial"/>
              </a:rPr>
              <a:t> </a:t>
            </a:r>
            <a:r>
              <a:rPr lang="en-US" sz="3600" b="0" i="0" u="none" dirty="0">
                <a:solidFill>
                  <a:srgbClr val="000000"/>
                </a:solidFill>
                <a:latin typeface="Times New Roman" panose="02020603050405020304" pitchFamily="18" charset="0"/>
                <a:cs typeface="Times New Roman" panose="02020603050405020304" pitchFamily="18" charset="0"/>
                <a:sym typeface="Arial"/>
              </a:rPr>
              <a:t>is a state of balance between opposing forces or actions. </a:t>
            </a:r>
            <a:endParaRPr dirty="0">
              <a:latin typeface="Times New Roman" panose="02020603050405020304" pitchFamily="18" charset="0"/>
              <a:cs typeface="Times New Roman" panose="02020603050405020304" pitchFamily="18" charset="0"/>
            </a:endParaRPr>
          </a:p>
          <a:p>
            <a:pPr marL="342900" lvl="0" indent="-342900" algn="l" rtl="0">
              <a:lnSpc>
                <a:spcPct val="90000"/>
              </a:lnSpc>
              <a:spcBef>
                <a:spcPts val="1800"/>
              </a:spcBef>
              <a:spcAft>
                <a:spcPts val="0"/>
              </a:spcAft>
              <a:buSzPts val="3600"/>
              <a:buFont typeface="Arial"/>
              <a:buNone/>
            </a:pPr>
            <a:r>
              <a:rPr lang="en-US" sz="3600" b="0" i="0" u="none" dirty="0">
                <a:solidFill>
                  <a:srgbClr val="000000"/>
                </a:solidFill>
                <a:latin typeface="Times New Roman" panose="02020603050405020304" pitchFamily="18" charset="0"/>
                <a:cs typeface="Times New Roman" panose="02020603050405020304" pitchFamily="18" charset="0"/>
                <a:sym typeface="Arial"/>
              </a:rPr>
              <a:t>	At equilibrium there are no </a:t>
            </a:r>
            <a:r>
              <a:rPr lang="en-US" sz="3600" b="0" i="0" u="sng" dirty="0">
                <a:solidFill>
                  <a:srgbClr val="000000"/>
                </a:solidFill>
                <a:latin typeface="Times New Roman" panose="02020603050405020304" pitchFamily="18" charset="0"/>
                <a:cs typeface="Times New Roman" panose="02020603050405020304" pitchFamily="18" charset="0"/>
                <a:sym typeface="Arial"/>
              </a:rPr>
              <a:t>observable</a:t>
            </a:r>
            <a:r>
              <a:rPr lang="en-US" sz="3600" b="0" i="0" u="none" dirty="0">
                <a:solidFill>
                  <a:srgbClr val="000000"/>
                </a:solidFill>
                <a:latin typeface="Times New Roman" panose="02020603050405020304" pitchFamily="18" charset="0"/>
                <a:cs typeface="Times New Roman" panose="02020603050405020304" pitchFamily="18" charset="0"/>
                <a:sym typeface="Arial"/>
              </a:rPr>
              <a:t> changes occurring.</a:t>
            </a:r>
            <a:endParaRPr dirty="0">
              <a:latin typeface="Times New Roman" panose="02020603050405020304" pitchFamily="18" charset="0"/>
              <a:cs typeface="Times New Roman" panose="02020603050405020304" pitchFamily="18" charset="0"/>
            </a:endParaRPr>
          </a:p>
          <a:p>
            <a:pPr marL="342900" lvl="0" indent="-342900" algn="l" rtl="0">
              <a:lnSpc>
                <a:spcPct val="90000"/>
              </a:lnSpc>
              <a:spcBef>
                <a:spcPts val="1800"/>
              </a:spcBef>
              <a:spcAft>
                <a:spcPts val="0"/>
              </a:spcAft>
              <a:buSzPts val="3600"/>
              <a:buFont typeface="Arial"/>
              <a:buNone/>
            </a:pPr>
            <a:endParaRPr sz="3600" b="0" i="0" u="none" dirty="0">
              <a:solidFill>
                <a:srgbClr val="000000"/>
              </a:solidFill>
              <a:latin typeface="Times New Roman" panose="02020603050405020304" pitchFamily="18" charset="0"/>
              <a:cs typeface="Times New Roman" panose="02020603050405020304" pitchFamily="18" charset="0"/>
              <a:sym typeface="Arial"/>
            </a:endParaRPr>
          </a:p>
          <a:p>
            <a:pPr marL="342900" lvl="0" indent="-114300" algn="l" rtl="0">
              <a:lnSpc>
                <a:spcPct val="100000"/>
              </a:lnSpc>
              <a:spcBef>
                <a:spcPts val="720"/>
              </a:spcBef>
              <a:spcAft>
                <a:spcPts val="0"/>
              </a:spcAft>
              <a:buSzPts val="3600"/>
              <a:buFont typeface="Arial"/>
              <a:buNone/>
            </a:pPr>
            <a:endParaRPr sz="3600" b="0" i="0" u="none" dirty="0">
              <a:solidFill>
                <a:srgbClr val="000000"/>
              </a:solidFill>
              <a:latin typeface="Times New Roman" panose="02020603050405020304" pitchFamily="18" charset="0"/>
              <a:cs typeface="Times New Roman" panose="02020603050405020304" pitchFamily="18" charset="0"/>
              <a:sym typeface="Arial"/>
            </a:endParaRPr>
          </a:p>
        </p:txBody>
      </p:sp>
      <p:pic>
        <p:nvPicPr>
          <p:cNvPr id="222" name="Google Shape;222;p28" descr="Clip Art: Force Equilibrium Color I abcteach.com | abcteach"/>
          <p:cNvPicPr preferRelativeResize="0"/>
          <p:nvPr/>
        </p:nvPicPr>
        <p:blipFill rotWithShape="1">
          <a:blip r:embed="rId3">
            <a:alphaModFix/>
          </a:blip>
          <a:srcRect l="2325" t="3038" r="2323" b="2850"/>
          <a:stretch/>
        </p:blipFill>
        <p:spPr>
          <a:xfrm>
            <a:off x="2209800" y="4179404"/>
            <a:ext cx="4724400" cy="2362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1">
                                            <p:txEl>
                                              <p:pRg st="0" end="0"/>
                                            </p:txEl>
                                          </p:spTgt>
                                        </p:tgtEl>
                                        <p:attrNameLst>
                                          <p:attrName>style.visibility</p:attrName>
                                        </p:attrNameLst>
                                      </p:cBhvr>
                                      <p:to>
                                        <p:strVal val="visible"/>
                                      </p:to>
                                    </p:set>
                                    <p:anim calcmode="lin" valueType="num">
                                      <p:cBhvr additive="base">
                                        <p:cTn id="7" dur="500" fill="hold"/>
                                        <p:tgtEl>
                                          <p:spTgt spid="2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1">
                                            <p:txEl>
                                              <p:pRg st="1" end="1"/>
                                            </p:txEl>
                                          </p:spTgt>
                                        </p:tgtEl>
                                        <p:attrNameLst>
                                          <p:attrName>style.visibility</p:attrName>
                                        </p:attrNameLst>
                                      </p:cBhvr>
                                      <p:to>
                                        <p:strVal val="visible"/>
                                      </p:to>
                                    </p:set>
                                    <p:anim calcmode="lin" valueType="num">
                                      <p:cBhvr additive="base">
                                        <p:cTn id="13" dur="500" fill="hold"/>
                                        <p:tgtEl>
                                          <p:spTgt spid="22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351"/>
        <p:cNvGrpSpPr/>
        <p:nvPr/>
      </p:nvGrpSpPr>
      <p:grpSpPr>
        <a:xfrm>
          <a:off x="0" y="0"/>
          <a:ext cx="0" cy="0"/>
          <a:chOff x="0" y="0"/>
          <a:chExt cx="0" cy="0"/>
        </a:xfrm>
      </p:grpSpPr>
      <p:pic>
        <p:nvPicPr>
          <p:cNvPr id="352" name="Google Shape;352;p46" descr="14_02"/>
          <p:cNvPicPr preferRelativeResize="0"/>
          <p:nvPr/>
        </p:nvPicPr>
        <p:blipFill rotWithShape="1">
          <a:blip r:embed="rId3">
            <a:alphaModFix/>
          </a:blip>
          <a:srcRect l="5116" t="37672" b="24266"/>
          <a:stretch/>
        </p:blipFill>
        <p:spPr>
          <a:xfrm>
            <a:off x="15875" y="298450"/>
            <a:ext cx="9112250" cy="4876800"/>
          </a:xfrm>
          <a:prstGeom prst="rect">
            <a:avLst/>
          </a:prstGeom>
          <a:noFill/>
          <a:ln>
            <a:noFill/>
          </a:ln>
        </p:spPr>
      </p:pic>
      <p:sp>
        <p:nvSpPr>
          <p:cNvPr id="353" name="Google Shape;353;p46"/>
          <p:cNvSpPr txBox="1"/>
          <p:nvPr/>
        </p:nvSpPr>
        <p:spPr>
          <a:xfrm>
            <a:off x="5181600" y="2819400"/>
            <a:ext cx="2984500" cy="83026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4800"/>
              <a:buFont typeface="Arial"/>
              <a:buNone/>
            </a:pPr>
            <a:r>
              <a:rPr lang="en-US" sz="4800" b="1" i="0" u="none" strike="noStrike" cap="none">
                <a:solidFill>
                  <a:schemeClr val="dk1"/>
                </a:solidFill>
                <a:latin typeface="Arial"/>
                <a:ea typeface="Arial"/>
                <a:cs typeface="Arial"/>
                <a:sym typeface="Arial"/>
              </a:rPr>
              <a:t>6.44 x 10</a:t>
            </a:r>
            <a:r>
              <a:rPr lang="en-US" sz="4800" b="1" i="0" u="none" strike="noStrike" cap="none" baseline="30000">
                <a:solidFill>
                  <a:schemeClr val="dk1"/>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sp>
        <p:nvSpPr>
          <p:cNvPr id="354" name="Google Shape;354;p46"/>
          <p:cNvSpPr txBox="1"/>
          <p:nvPr/>
        </p:nvSpPr>
        <p:spPr>
          <a:xfrm>
            <a:off x="838200" y="5187950"/>
            <a:ext cx="7924800" cy="10779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200"/>
              <a:buFont typeface="Arial"/>
              <a:buNone/>
            </a:pPr>
            <a:r>
              <a:rPr lang="en-US" sz="3200" b="1" i="0" u="none" strike="noStrike" cap="none" dirty="0">
                <a:solidFill>
                  <a:schemeClr val="dk1"/>
                </a:solidFill>
                <a:latin typeface="Times New Roman" panose="02020603050405020304" pitchFamily="18" charset="0"/>
                <a:cs typeface="Times New Roman" panose="02020603050405020304" pitchFamily="18" charset="0"/>
                <a:sym typeface="Arial"/>
              </a:rPr>
              <a:t>This reaction STRONGLY favors the formation of the product (NO</a:t>
            </a:r>
            <a:r>
              <a:rPr lang="en-US" sz="3200" b="1" i="0" u="none" strike="noStrike" cap="none" baseline="-25000" dirty="0">
                <a:solidFill>
                  <a:schemeClr val="dk1"/>
                </a:solidFill>
                <a:latin typeface="Times New Roman" panose="02020603050405020304" pitchFamily="18" charset="0"/>
                <a:cs typeface="Times New Roman" panose="02020603050405020304" pitchFamily="18" charset="0"/>
                <a:sym typeface="Arial"/>
              </a:rPr>
              <a:t>2</a:t>
            </a:r>
            <a:r>
              <a:rPr lang="en-US" sz="3200" b="1" i="0" u="none" strike="noStrike" cap="none" dirty="0">
                <a:solidFill>
                  <a:schemeClr val="dk1"/>
                </a:solidFill>
                <a:latin typeface="Times New Roman" panose="02020603050405020304" pitchFamily="18" charset="0"/>
                <a:cs typeface="Times New Roman" panose="02020603050405020304" pitchFamily="18" charset="0"/>
                <a:sym typeface="Arial"/>
              </a:rPr>
              <a:t>) at 230</a:t>
            </a:r>
            <a:r>
              <a:rPr lang="en-US" sz="3200" b="1" i="0" u="none" strike="noStrike" cap="none" baseline="30000" dirty="0">
                <a:solidFill>
                  <a:schemeClr val="dk1"/>
                </a:solidFill>
                <a:latin typeface="Times New Roman" panose="02020603050405020304" pitchFamily="18" charset="0"/>
                <a:cs typeface="Times New Roman" panose="02020603050405020304" pitchFamily="18" charset="0"/>
                <a:sym typeface="Arial"/>
              </a:rPr>
              <a:t>o</a:t>
            </a:r>
            <a:r>
              <a:rPr lang="en-US" sz="3200" b="1" i="0" u="none" strike="noStrike" cap="none" dirty="0">
                <a:solidFill>
                  <a:schemeClr val="dk1"/>
                </a:solidFill>
                <a:latin typeface="Times New Roman" panose="02020603050405020304" pitchFamily="18" charset="0"/>
                <a:cs typeface="Times New Roman" panose="02020603050405020304" pitchFamily="18" charset="0"/>
                <a:sym typeface="Arial"/>
              </a:rPr>
              <a:t>C.</a:t>
            </a:r>
            <a:endParaRPr sz="1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355" name="Google Shape;355;p46"/>
          <p:cNvSpPr/>
          <p:nvPr/>
        </p:nvSpPr>
        <p:spPr>
          <a:xfrm>
            <a:off x="3872204" y="1492899"/>
            <a:ext cx="130629" cy="189852"/>
          </a:xfrm>
          <a:prstGeom prst="rect">
            <a:avLst/>
          </a:prstGeom>
          <a:solidFill>
            <a:srgbClr val="FFFFC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6" name="Google Shape;356;p46"/>
          <p:cNvSpPr/>
          <p:nvPr/>
        </p:nvSpPr>
        <p:spPr>
          <a:xfrm>
            <a:off x="2867608" y="3234531"/>
            <a:ext cx="111967" cy="149289"/>
          </a:xfrm>
          <a:prstGeom prst="rect">
            <a:avLst/>
          </a:prstGeom>
          <a:solidFill>
            <a:srgbClr val="FFFFC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7" name="Google Shape;357;p46"/>
          <p:cNvSpPr/>
          <p:nvPr/>
        </p:nvSpPr>
        <p:spPr>
          <a:xfrm>
            <a:off x="2313992" y="4142792"/>
            <a:ext cx="111967" cy="149289"/>
          </a:xfrm>
          <a:prstGeom prst="rect">
            <a:avLst/>
          </a:prstGeom>
          <a:solidFill>
            <a:srgbClr val="FFFFC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8" name="Google Shape;358;p46"/>
          <p:cNvSpPr/>
          <p:nvPr/>
        </p:nvSpPr>
        <p:spPr>
          <a:xfrm>
            <a:off x="7753738" y="4133461"/>
            <a:ext cx="111967" cy="149289"/>
          </a:xfrm>
          <a:prstGeom prst="rect">
            <a:avLst/>
          </a:prstGeom>
          <a:solidFill>
            <a:srgbClr val="FFFFC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362"/>
        <p:cNvGrpSpPr/>
        <p:nvPr/>
      </p:nvGrpSpPr>
      <p:grpSpPr>
        <a:xfrm>
          <a:off x="0" y="0"/>
          <a:ext cx="0" cy="0"/>
          <a:chOff x="0" y="0"/>
          <a:chExt cx="0" cy="0"/>
        </a:xfrm>
      </p:grpSpPr>
      <p:sp>
        <p:nvSpPr>
          <p:cNvPr id="363" name="Google Shape;363;p47"/>
          <p:cNvSpPr txBox="1"/>
          <p:nvPr/>
        </p:nvSpPr>
        <p:spPr>
          <a:xfrm>
            <a:off x="381000" y="1041400"/>
            <a:ext cx="8534400" cy="55086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200"/>
              <a:buFont typeface="Arial"/>
              <a:buNone/>
            </a:pPr>
            <a:r>
              <a:rPr lang="en-US" sz="3200" b="0" i="0" u="none" strike="noStrike" cap="none" dirty="0">
                <a:solidFill>
                  <a:schemeClr val="dk1"/>
                </a:solidFill>
                <a:latin typeface="Times New Roman" panose="02020603050405020304" pitchFamily="18" charset="0"/>
                <a:cs typeface="Times New Roman" panose="02020603050405020304" pitchFamily="18" charset="0"/>
                <a:sym typeface="Arial"/>
              </a:rPr>
              <a:t>Carbonyl chloride, also called phosgene, is a poisonous gas that was weaponized in WW</a:t>
            </a:r>
            <a:r>
              <a:rPr lang="en-US" sz="3600" b="1" i="0" u="none" strike="noStrike" cap="none" dirty="0">
                <a:solidFill>
                  <a:schemeClr val="dk1"/>
                </a:solidFill>
                <a:latin typeface="Times New Roman" panose="02020603050405020304" pitchFamily="18" charset="0"/>
                <a:ea typeface="Lustria"/>
                <a:cs typeface="Times New Roman" panose="02020603050405020304" pitchFamily="18" charset="0"/>
                <a:sym typeface="Lustria"/>
              </a:rPr>
              <a:t>I</a:t>
            </a:r>
            <a:r>
              <a:rPr lang="en-US" sz="3200" b="0" i="0" u="none" strike="noStrike" cap="none" dirty="0">
                <a:solidFill>
                  <a:schemeClr val="dk1"/>
                </a:solidFill>
                <a:latin typeface="Times New Roman" panose="02020603050405020304" pitchFamily="18" charset="0"/>
                <a:cs typeface="Times New Roman" panose="02020603050405020304" pitchFamily="18" charset="0"/>
                <a:sym typeface="Arial"/>
              </a:rPr>
              <a:t>. It is formed by the reaction</a:t>
            </a:r>
            <a:endParaRPr sz="1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0" marR="0" lvl="0" indent="0" algn="ctr" rtl="0">
              <a:lnSpc>
                <a:spcPct val="100000"/>
              </a:lnSpc>
              <a:spcBef>
                <a:spcPts val="0"/>
              </a:spcBef>
              <a:spcAft>
                <a:spcPts val="0"/>
              </a:spcAft>
              <a:buClr>
                <a:srgbClr val="0000F1"/>
              </a:buClr>
              <a:buSzPts val="4000"/>
              <a:buFont typeface="Arial"/>
              <a:buNone/>
            </a:pPr>
            <a:r>
              <a:rPr lang="en-US" sz="4000" b="1" i="0" u="none" strike="noStrike" cap="none" dirty="0">
                <a:solidFill>
                  <a:srgbClr val="0000F1"/>
                </a:solidFill>
                <a:latin typeface="Times New Roman" panose="02020603050405020304" pitchFamily="18" charset="0"/>
                <a:cs typeface="Times New Roman" panose="02020603050405020304" pitchFamily="18" charset="0"/>
                <a:sym typeface="Arial"/>
              </a:rPr>
              <a:t>CO (g) + Cl</a:t>
            </a:r>
            <a:r>
              <a:rPr lang="en-US" sz="4000" b="1" i="0" u="none" strike="noStrike" cap="none" baseline="-25000" dirty="0">
                <a:solidFill>
                  <a:srgbClr val="0000F1"/>
                </a:solidFill>
                <a:latin typeface="Times New Roman" panose="02020603050405020304" pitchFamily="18" charset="0"/>
                <a:cs typeface="Times New Roman" panose="02020603050405020304" pitchFamily="18" charset="0"/>
                <a:sym typeface="Arial"/>
              </a:rPr>
              <a:t>2</a:t>
            </a:r>
            <a:r>
              <a:rPr lang="en-US" sz="4000" b="1" i="0" u="none" strike="noStrike" cap="none" dirty="0">
                <a:solidFill>
                  <a:srgbClr val="0000F1"/>
                </a:solidFill>
                <a:latin typeface="Times New Roman" panose="02020603050405020304" pitchFamily="18" charset="0"/>
                <a:cs typeface="Times New Roman" panose="02020603050405020304" pitchFamily="18" charset="0"/>
                <a:sym typeface="Arial"/>
              </a:rPr>
              <a:t> (g) </a:t>
            </a:r>
            <a:r>
              <a:rPr lang="en-US" sz="4000" b="1" i="0" u="none" strike="noStrike" cap="none" dirty="0">
                <a:solidFill>
                  <a:srgbClr val="0000F1"/>
                </a:solidFill>
                <a:latin typeface="Times New Roman" panose="02020603050405020304" pitchFamily="18" charset="0"/>
                <a:cs typeface="Times New Roman" panose="02020603050405020304" pitchFamily="18" charset="0"/>
                <a:sym typeface="Wingdings" panose="05000000000000000000" pitchFamily="2" charset="2"/>
              </a:rPr>
              <a:t></a:t>
            </a:r>
            <a:r>
              <a:rPr lang="en-US" sz="4000" b="1" i="0" u="none" strike="noStrike" cap="none" dirty="0">
                <a:solidFill>
                  <a:srgbClr val="0000F1"/>
                </a:solidFill>
                <a:latin typeface="Times New Roman" panose="02020603050405020304" pitchFamily="18" charset="0"/>
                <a:cs typeface="Times New Roman" panose="02020603050405020304" pitchFamily="18" charset="0"/>
                <a:sym typeface="Arial"/>
              </a:rPr>
              <a:t> COCl</a:t>
            </a:r>
            <a:r>
              <a:rPr lang="en-US" sz="4000" b="1" i="0" u="none" strike="noStrike" cap="none" baseline="-25000" dirty="0">
                <a:solidFill>
                  <a:srgbClr val="0000F1"/>
                </a:solidFill>
                <a:latin typeface="Times New Roman" panose="02020603050405020304" pitchFamily="18" charset="0"/>
                <a:cs typeface="Times New Roman" panose="02020603050405020304" pitchFamily="18" charset="0"/>
                <a:sym typeface="Arial"/>
              </a:rPr>
              <a:t>2</a:t>
            </a:r>
            <a:r>
              <a:rPr lang="en-US" sz="4000" b="1" i="0" u="none" strike="noStrike" cap="none" dirty="0">
                <a:solidFill>
                  <a:srgbClr val="0000F1"/>
                </a:solidFill>
                <a:latin typeface="Times New Roman" panose="02020603050405020304" pitchFamily="18" charset="0"/>
                <a:cs typeface="Times New Roman" panose="02020603050405020304" pitchFamily="18" charset="0"/>
                <a:sym typeface="Arial"/>
              </a:rPr>
              <a:t> (g)</a:t>
            </a:r>
            <a:r>
              <a:rPr lang="en-US" sz="4000" b="1" i="0" u="none" strike="noStrike" cap="none" dirty="0">
                <a:solidFill>
                  <a:srgbClr val="000079"/>
                </a:solidFill>
                <a:latin typeface="Times New Roman" panose="02020603050405020304" pitchFamily="18" charset="0"/>
                <a:cs typeface="Times New Roman" panose="02020603050405020304" pitchFamily="18" charset="0"/>
                <a:sym typeface="Arial"/>
              </a:rPr>
              <a:t> </a:t>
            </a:r>
            <a:endParaRPr sz="1800" b="1" i="0" u="none" strike="noStrike" cap="none" dirty="0">
              <a:solidFill>
                <a:srgbClr val="000079"/>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Clr>
                <a:schemeClr val="dk1"/>
              </a:buClr>
              <a:buSzPts val="2000"/>
              <a:buFont typeface="Arial"/>
              <a:buNone/>
            </a:pPr>
            <a:endParaRPr sz="2000" b="1" i="0" u="none" strike="noStrike" cap="none" dirty="0">
              <a:solidFill>
                <a:srgbClr val="000079"/>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Clr>
                <a:schemeClr val="dk1"/>
              </a:buClr>
              <a:buSzPts val="3600"/>
              <a:buFont typeface="Arial"/>
              <a:buNone/>
            </a:pPr>
            <a:r>
              <a:rPr lang="en-US" sz="3600" b="0" i="0" u="none" strike="noStrike" cap="none" dirty="0">
                <a:solidFill>
                  <a:schemeClr val="dk1"/>
                </a:solidFill>
                <a:latin typeface="Times New Roman" panose="02020603050405020304" pitchFamily="18" charset="0"/>
                <a:cs typeface="Times New Roman" panose="02020603050405020304" pitchFamily="18" charset="0"/>
                <a:sym typeface="Arial"/>
              </a:rPr>
              <a:t>If the equilibrium concentrations of all the species at 74</a:t>
            </a:r>
            <a:r>
              <a:rPr lang="en-US" sz="3600" b="0" i="0" u="none" strike="noStrike" cap="none" baseline="30000" dirty="0">
                <a:solidFill>
                  <a:schemeClr val="dk1"/>
                </a:solidFill>
                <a:latin typeface="Times New Roman" panose="02020603050405020304" pitchFamily="18" charset="0"/>
                <a:cs typeface="Times New Roman" panose="02020603050405020304" pitchFamily="18" charset="0"/>
                <a:sym typeface="Arial"/>
              </a:rPr>
              <a:t>o</a:t>
            </a:r>
            <a:r>
              <a:rPr lang="en-US" sz="3600" b="0" i="0" u="none" strike="noStrike" cap="none" dirty="0">
                <a:solidFill>
                  <a:schemeClr val="dk1"/>
                </a:solidFill>
                <a:latin typeface="Times New Roman" panose="02020603050405020304" pitchFamily="18" charset="0"/>
                <a:cs typeface="Times New Roman" panose="02020603050405020304" pitchFamily="18" charset="0"/>
                <a:sym typeface="Arial"/>
              </a:rPr>
              <a:t>C are [CO] = 1.2</a:t>
            </a:r>
            <a:r>
              <a:rPr lang="en-US" sz="2800" b="0" i="0" u="none" strike="noStrike" cap="none" dirty="0">
                <a:solidFill>
                  <a:schemeClr val="dk1"/>
                </a:solidFill>
                <a:latin typeface="Times New Roman" panose="02020603050405020304" pitchFamily="18" charset="0"/>
                <a:cs typeface="Times New Roman" panose="02020603050405020304" pitchFamily="18" charset="0"/>
                <a:sym typeface="Arial"/>
              </a:rPr>
              <a:t> </a:t>
            </a:r>
            <a:r>
              <a:rPr lang="en-US" sz="3600" b="0" i="0" u="none" strike="noStrike" cap="none" dirty="0">
                <a:solidFill>
                  <a:schemeClr val="dk1"/>
                </a:solidFill>
                <a:latin typeface="Times New Roman" panose="02020603050405020304" pitchFamily="18" charset="0"/>
                <a:cs typeface="Times New Roman" panose="02020603050405020304" pitchFamily="18" charset="0"/>
                <a:sym typeface="Arial"/>
              </a:rPr>
              <a:t>x</a:t>
            </a:r>
            <a:r>
              <a:rPr lang="en-US" sz="2800" b="0" i="0" u="none" strike="noStrike" cap="none" dirty="0">
                <a:solidFill>
                  <a:schemeClr val="dk1"/>
                </a:solidFill>
                <a:latin typeface="Times New Roman" panose="02020603050405020304" pitchFamily="18" charset="0"/>
                <a:cs typeface="Times New Roman" panose="02020603050405020304" pitchFamily="18" charset="0"/>
                <a:sym typeface="Arial"/>
              </a:rPr>
              <a:t> </a:t>
            </a:r>
            <a:r>
              <a:rPr lang="en-US" sz="3600" b="0" i="0" u="none" strike="noStrike" cap="none" dirty="0">
                <a:solidFill>
                  <a:schemeClr val="dk1"/>
                </a:solidFill>
                <a:latin typeface="Times New Roman" panose="02020603050405020304" pitchFamily="18" charset="0"/>
                <a:cs typeface="Times New Roman" panose="02020603050405020304" pitchFamily="18" charset="0"/>
                <a:sym typeface="Arial"/>
              </a:rPr>
              <a:t>10</a:t>
            </a:r>
            <a:r>
              <a:rPr lang="en-US" sz="3600" b="0" i="0" u="none" strike="noStrike" cap="none" baseline="30000" dirty="0">
                <a:solidFill>
                  <a:schemeClr val="dk1"/>
                </a:solidFill>
                <a:latin typeface="Times New Roman" panose="02020603050405020304" pitchFamily="18" charset="0"/>
                <a:cs typeface="Times New Roman" panose="02020603050405020304" pitchFamily="18" charset="0"/>
                <a:sym typeface="Arial"/>
              </a:rPr>
              <a:t>-2 </a:t>
            </a:r>
            <a:r>
              <a:rPr lang="en-US" sz="3600" b="0" i="0" u="none" strike="noStrike" cap="none" dirty="0">
                <a:solidFill>
                  <a:schemeClr val="dk1"/>
                </a:solidFill>
                <a:latin typeface="Times New Roman" panose="02020603050405020304" pitchFamily="18" charset="0"/>
                <a:cs typeface="Times New Roman" panose="02020603050405020304" pitchFamily="18" charset="0"/>
                <a:sym typeface="Arial"/>
              </a:rPr>
              <a:t>M,  [Cl</a:t>
            </a:r>
            <a:r>
              <a:rPr lang="en-US" sz="3600" b="0" i="0" u="none" strike="noStrike" cap="none" baseline="-25000" dirty="0">
                <a:solidFill>
                  <a:schemeClr val="dk1"/>
                </a:solidFill>
                <a:latin typeface="Times New Roman" panose="02020603050405020304" pitchFamily="18" charset="0"/>
                <a:cs typeface="Times New Roman" panose="02020603050405020304" pitchFamily="18" charset="0"/>
                <a:sym typeface="Arial"/>
              </a:rPr>
              <a:t>2</a:t>
            </a:r>
            <a:r>
              <a:rPr lang="en-US" sz="3600" b="0" i="0" u="none" strike="noStrike" cap="none" dirty="0">
                <a:solidFill>
                  <a:schemeClr val="dk1"/>
                </a:solidFill>
                <a:latin typeface="Times New Roman" panose="02020603050405020304" pitchFamily="18" charset="0"/>
                <a:cs typeface="Times New Roman" panose="02020603050405020304" pitchFamily="18" charset="0"/>
                <a:sym typeface="Arial"/>
              </a:rPr>
              <a:t>] = 0.054 M, and [COCl</a:t>
            </a:r>
            <a:r>
              <a:rPr lang="en-US" sz="3600" b="0" i="0" u="none" strike="noStrike" cap="none" baseline="-25000" dirty="0">
                <a:solidFill>
                  <a:schemeClr val="dk1"/>
                </a:solidFill>
                <a:latin typeface="Times New Roman" panose="02020603050405020304" pitchFamily="18" charset="0"/>
                <a:cs typeface="Times New Roman" panose="02020603050405020304" pitchFamily="18" charset="0"/>
                <a:sym typeface="Arial"/>
              </a:rPr>
              <a:t>2</a:t>
            </a:r>
            <a:r>
              <a:rPr lang="en-US" sz="3600" b="0" i="0" u="none" strike="noStrike" cap="none" dirty="0">
                <a:solidFill>
                  <a:schemeClr val="dk1"/>
                </a:solidFill>
                <a:latin typeface="Times New Roman" panose="02020603050405020304" pitchFamily="18" charset="0"/>
                <a:cs typeface="Times New Roman" panose="02020603050405020304" pitchFamily="18" charset="0"/>
                <a:sym typeface="Arial"/>
              </a:rPr>
              <a:t>] = 0.14 M, what is the equilibrium constant at this temperature?</a:t>
            </a:r>
            <a:endParaRPr sz="1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364" name="Google Shape;364;p47"/>
          <p:cNvSpPr txBox="1"/>
          <p:nvPr/>
        </p:nvSpPr>
        <p:spPr>
          <a:xfrm>
            <a:off x="457200" y="228600"/>
            <a:ext cx="8229600" cy="762000"/>
          </a:xfrm>
          <a:prstGeom prst="rect">
            <a:avLst/>
          </a:prstGeom>
          <a:solidFill>
            <a:srgbClr val="00003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4400"/>
              <a:buFont typeface="Arial"/>
              <a:buNone/>
            </a:pPr>
            <a:r>
              <a:rPr lang="en-US" sz="4400" b="1" i="0" u="none" strike="noStrike" cap="none" dirty="0">
                <a:solidFill>
                  <a:schemeClr val="lt1"/>
                </a:solidFill>
                <a:latin typeface="Times New Roman" panose="02020603050405020304" pitchFamily="18" charset="0"/>
                <a:cs typeface="Times New Roman" panose="02020603050405020304" pitchFamily="18" charset="0"/>
                <a:sym typeface="Arial"/>
              </a:rPr>
              <a:t>Practice Problem 2</a:t>
            </a:r>
            <a:endParaRPr sz="1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Clr>
                <a:srgbClr val="000000"/>
              </a:buClr>
              <a:buSzPts val="4400"/>
              <a:buFont typeface="Arial"/>
              <a:buNone/>
            </a:pPr>
            <a:endParaRPr sz="4400" b="1" i="0" u="none" strike="noStrike" cap="none" dirty="0">
              <a:solidFill>
                <a:schemeClr val="lt1"/>
              </a:solidFill>
              <a:latin typeface="Times New Roman" panose="02020603050405020304" pitchFamily="18" charset="0"/>
              <a:cs typeface="Times New Roman" panose="02020603050405020304" pitchFamily="18" charset="0"/>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368"/>
        <p:cNvGrpSpPr/>
        <p:nvPr/>
      </p:nvGrpSpPr>
      <p:grpSpPr>
        <a:xfrm>
          <a:off x="0" y="0"/>
          <a:ext cx="0" cy="0"/>
          <a:chOff x="0" y="0"/>
          <a:chExt cx="0" cy="0"/>
        </a:xfrm>
      </p:grpSpPr>
      <p:sp>
        <p:nvSpPr>
          <p:cNvPr id="369" name="Google Shape;369;p48"/>
          <p:cNvSpPr txBox="1"/>
          <p:nvPr/>
        </p:nvSpPr>
        <p:spPr>
          <a:xfrm>
            <a:off x="457200" y="1066800"/>
            <a:ext cx="8305800" cy="55705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dirty="0">
                <a:solidFill>
                  <a:srgbClr val="000000"/>
                </a:solidFill>
                <a:latin typeface="Times New Roman" panose="02020603050405020304" pitchFamily="18" charset="0"/>
                <a:cs typeface="Times New Roman" panose="02020603050405020304" pitchFamily="18" charset="0"/>
                <a:sym typeface="Arial"/>
              </a:rPr>
              <a:t>Solution: </a:t>
            </a:r>
            <a:r>
              <a:rPr lang="en-US" sz="3600" b="0" i="0" u="none" strike="noStrike" cap="none" dirty="0">
                <a:solidFill>
                  <a:srgbClr val="000000"/>
                </a:solidFill>
                <a:latin typeface="Times New Roman" panose="02020603050405020304" pitchFamily="18" charset="0"/>
                <a:cs typeface="Times New Roman" panose="02020603050405020304" pitchFamily="18" charset="0"/>
                <a:sym typeface="Arial"/>
              </a:rPr>
              <a:t>For this reaction, the equilibrium constant is expressed as </a:t>
            </a:r>
            <a:endParaRPr sz="1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000000"/>
                </a:solidFill>
                <a:latin typeface="Times New Roman" panose="02020603050405020304" pitchFamily="18" charset="0"/>
                <a:cs typeface="Times New Roman" panose="02020603050405020304" pitchFamily="18" charset="0"/>
                <a:sym typeface="Arial"/>
              </a:rPr>
              <a:t> </a:t>
            </a:r>
            <a:endParaRPr sz="1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Clr>
                <a:srgbClr val="000000"/>
              </a:buClr>
              <a:buSzPts val="3600"/>
              <a:buFont typeface="Arial"/>
              <a:buNone/>
            </a:pPr>
            <a:r>
              <a:rPr lang="en-US" sz="3600" b="1" i="1" u="none" strike="noStrike" cap="none" dirty="0">
                <a:solidFill>
                  <a:srgbClr val="000000"/>
                </a:solidFill>
                <a:latin typeface="Times New Roman" panose="02020603050405020304" pitchFamily="18" charset="0"/>
                <a:cs typeface="Times New Roman" panose="02020603050405020304" pitchFamily="18" charset="0"/>
                <a:sym typeface="Arial"/>
              </a:rPr>
              <a:t> </a:t>
            </a:r>
            <a:r>
              <a:rPr lang="en-US" sz="3600" b="0" i="1" u="none" strike="noStrike" cap="none" dirty="0">
                <a:solidFill>
                  <a:srgbClr val="000000"/>
                </a:solidFill>
                <a:latin typeface="Times New Roman" panose="02020603050405020304" pitchFamily="18" charset="0"/>
                <a:cs typeface="Times New Roman" panose="02020603050405020304" pitchFamily="18" charset="0"/>
                <a:sym typeface="Arial"/>
              </a:rPr>
              <a:t>K</a:t>
            </a:r>
            <a:r>
              <a:rPr lang="en-US" sz="3600" b="0" i="0" u="none" strike="noStrike" cap="none" dirty="0">
                <a:solidFill>
                  <a:srgbClr val="000000"/>
                </a:solidFill>
                <a:latin typeface="Times New Roman" panose="02020603050405020304" pitchFamily="18" charset="0"/>
                <a:cs typeface="Times New Roman" panose="02020603050405020304" pitchFamily="18" charset="0"/>
                <a:sym typeface="Arial"/>
              </a:rPr>
              <a:t> = </a:t>
            </a:r>
            <a:r>
              <a:rPr lang="en-US" sz="3600" b="0" i="0" u="sng" strike="noStrike" cap="none" dirty="0">
                <a:solidFill>
                  <a:srgbClr val="000000"/>
                </a:solidFill>
                <a:latin typeface="Times New Roman" panose="02020603050405020304" pitchFamily="18" charset="0"/>
                <a:cs typeface="Times New Roman" panose="02020603050405020304" pitchFamily="18" charset="0"/>
                <a:sym typeface="Arial"/>
              </a:rPr>
              <a:t>   [COCl</a:t>
            </a:r>
            <a:r>
              <a:rPr lang="en-US" sz="3600" b="0" i="0" u="sng" strike="noStrike" cap="none" baseline="-25000" dirty="0">
                <a:solidFill>
                  <a:srgbClr val="000000"/>
                </a:solidFill>
                <a:latin typeface="Times New Roman" panose="02020603050405020304" pitchFamily="18" charset="0"/>
                <a:cs typeface="Times New Roman" panose="02020603050405020304" pitchFamily="18" charset="0"/>
                <a:sym typeface="Arial"/>
              </a:rPr>
              <a:t>2</a:t>
            </a:r>
            <a:r>
              <a:rPr lang="en-US" sz="3600" b="0" i="0" u="sng" strike="noStrike" cap="none" dirty="0">
                <a:solidFill>
                  <a:srgbClr val="000000"/>
                </a:solidFill>
                <a:latin typeface="Times New Roman" panose="02020603050405020304" pitchFamily="18" charset="0"/>
                <a:cs typeface="Times New Roman" panose="02020603050405020304" pitchFamily="18" charset="0"/>
                <a:sym typeface="Arial"/>
              </a:rPr>
              <a:t>]  </a:t>
            </a:r>
            <a:r>
              <a:rPr lang="en-US" sz="3600" b="0" i="0" u="none" strike="noStrike" cap="none" dirty="0">
                <a:solidFill>
                  <a:srgbClr val="000000"/>
                </a:solidFill>
                <a:latin typeface="Times New Roman" panose="02020603050405020304" pitchFamily="18" charset="0"/>
                <a:cs typeface="Times New Roman" panose="02020603050405020304" pitchFamily="18" charset="0"/>
                <a:sym typeface="Arial"/>
              </a:rPr>
              <a:t>  = </a:t>
            </a:r>
            <a:r>
              <a:rPr lang="en-US" sz="3600" b="0" i="0" u="sng" strike="noStrike" cap="none" dirty="0">
                <a:solidFill>
                  <a:srgbClr val="000000"/>
                </a:solidFill>
                <a:latin typeface="Times New Roman" panose="02020603050405020304" pitchFamily="18" charset="0"/>
                <a:cs typeface="Times New Roman" panose="02020603050405020304" pitchFamily="18" charset="0"/>
                <a:sym typeface="Arial"/>
              </a:rPr>
              <a:t>         (0.14)         </a:t>
            </a:r>
            <a:r>
              <a:rPr lang="en-US" sz="3600" b="0" i="0" u="none" strike="noStrike" cap="none" dirty="0">
                <a:solidFill>
                  <a:srgbClr val="000000"/>
                </a:solidFill>
                <a:latin typeface="Times New Roman" panose="02020603050405020304" pitchFamily="18" charset="0"/>
                <a:cs typeface="Times New Roman" panose="02020603050405020304" pitchFamily="18" charset="0"/>
                <a:sym typeface="Arial"/>
              </a:rPr>
              <a:t>_</a:t>
            </a:r>
            <a:endParaRPr sz="1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Clr>
                <a:srgbClr val="000000"/>
              </a:buClr>
              <a:buSzPts val="3600"/>
              <a:buFont typeface="Arial"/>
              <a:buNone/>
            </a:pPr>
            <a:r>
              <a:rPr lang="en-US" sz="3600" b="0" i="0" u="none" strike="noStrike" cap="none" dirty="0">
                <a:solidFill>
                  <a:srgbClr val="000000"/>
                </a:solidFill>
                <a:latin typeface="Times New Roman" panose="02020603050405020304" pitchFamily="18" charset="0"/>
                <a:cs typeface="Times New Roman" panose="02020603050405020304" pitchFamily="18" charset="0"/>
                <a:sym typeface="Arial"/>
              </a:rPr>
              <a:t>         [CO]</a:t>
            </a:r>
            <a:r>
              <a:rPr lang="en-US" sz="3600" b="0" i="0" u="none" strike="noStrike" cap="none" baseline="30000" dirty="0">
                <a:solidFill>
                  <a:srgbClr val="000000"/>
                </a:solidFill>
                <a:latin typeface="Times New Roman" panose="02020603050405020304" pitchFamily="18" charset="0"/>
                <a:cs typeface="Times New Roman" panose="02020603050405020304" pitchFamily="18" charset="0"/>
                <a:sym typeface="Arial"/>
              </a:rPr>
              <a:t>2 </a:t>
            </a:r>
            <a:r>
              <a:rPr lang="en-US" sz="3600" b="0" i="0" u="none" strike="noStrike" cap="none" dirty="0">
                <a:solidFill>
                  <a:srgbClr val="000000"/>
                </a:solidFill>
                <a:latin typeface="Times New Roman" panose="02020603050405020304" pitchFamily="18" charset="0"/>
                <a:cs typeface="Times New Roman" panose="02020603050405020304" pitchFamily="18" charset="0"/>
                <a:sym typeface="Arial"/>
              </a:rPr>
              <a:t>[Cl</a:t>
            </a:r>
            <a:r>
              <a:rPr lang="en-US" sz="3600" b="0" i="0" u="none" strike="noStrike" cap="none" baseline="-25000" dirty="0">
                <a:solidFill>
                  <a:srgbClr val="000000"/>
                </a:solidFill>
                <a:latin typeface="Times New Roman" panose="02020603050405020304" pitchFamily="18" charset="0"/>
                <a:cs typeface="Times New Roman" panose="02020603050405020304" pitchFamily="18" charset="0"/>
                <a:sym typeface="Arial"/>
              </a:rPr>
              <a:t>2</a:t>
            </a:r>
            <a:r>
              <a:rPr lang="en-US" sz="3600" b="0" i="0" u="none" strike="noStrike" cap="none" dirty="0">
                <a:solidFill>
                  <a:srgbClr val="000000"/>
                </a:solidFill>
                <a:latin typeface="Times New Roman" panose="02020603050405020304" pitchFamily="18" charset="0"/>
                <a:cs typeface="Times New Roman" panose="02020603050405020304" pitchFamily="18" charset="0"/>
                <a:sym typeface="Arial"/>
              </a:rPr>
              <a:t>]      (1.2</a:t>
            </a:r>
            <a:r>
              <a:rPr lang="en-US" sz="2800" b="0" i="0" u="none" strike="noStrike" cap="none" dirty="0">
                <a:solidFill>
                  <a:srgbClr val="000000"/>
                </a:solidFill>
                <a:latin typeface="Times New Roman" panose="02020603050405020304" pitchFamily="18" charset="0"/>
                <a:cs typeface="Times New Roman" panose="02020603050405020304" pitchFamily="18" charset="0"/>
                <a:sym typeface="Arial"/>
              </a:rPr>
              <a:t> </a:t>
            </a:r>
            <a:r>
              <a:rPr lang="en-US" sz="3600" b="0" i="0" u="none" strike="noStrike" cap="none" dirty="0">
                <a:solidFill>
                  <a:srgbClr val="000000"/>
                </a:solidFill>
                <a:latin typeface="Times New Roman" panose="02020603050405020304" pitchFamily="18" charset="0"/>
                <a:cs typeface="Times New Roman" panose="02020603050405020304" pitchFamily="18" charset="0"/>
                <a:sym typeface="Arial"/>
              </a:rPr>
              <a:t>x</a:t>
            </a:r>
            <a:r>
              <a:rPr lang="en-US" sz="2800" b="0" i="0" u="none" strike="noStrike" cap="none" dirty="0">
                <a:solidFill>
                  <a:srgbClr val="000000"/>
                </a:solidFill>
                <a:latin typeface="Times New Roman" panose="02020603050405020304" pitchFamily="18" charset="0"/>
                <a:cs typeface="Times New Roman" panose="02020603050405020304" pitchFamily="18" charset="0"/>
                <a:sym typeface="Arial"/>
              </a:rPr>
              <a:t> </a:t>
            </a:r>
            <a:r>
              <a:rPr lang="en-US" sz="3600" b="0" i="0" u="none" strike="noStrike" cap="none" dirty="0">
                <a:solidFill>
                  <a:srgbClr val="000000"/>
                </a:solidFill>
                <a:latin typeface="Times New Roman" panose="02020603050405020304" pitchFamily="18" charset="0"/>
                <a:cs typeface="Times New Roman" panose="02020603050405020304" pitchFamily="18" charset="0"/>
                <a:sym typeface="Arial"/>
              </a:rPr>
              <a:t>10</a:t>
            </a:r>
            <a:r>
              <a:rPr lang="en-US" sz="3600" b="0" i="0" u="none" strike="noStrike" cap="none" baseline="30000" dirty="0">
                <a:solidFill>
                  <a:srgbClr val="000000"/>
                </a:solidFill>
                <a:latin typeface="Times New Roman" panose="02020603050405020304" pitchFamily="18" charset="0"/>
                <a:cs typeface="Times New Roman" panose="02020603050405020304" pitchFamily="18" charset="0"/>
                <a:sym typeface="Arial"/>
              </a:rPr>
              <a:t>-2 </a:t>
            </a:r>
            <a:r>
              <a:rPr lang="en-US" sz="3600" b="0" i="0" u="none" strike="noStrike" cap="none" dirty="0">
                <a:solidFill>
                  <a:srgbClr val="000000"/>
                </a:solidFill>
                <a:latin typeface="Times New Roman" panose="02020603050405020304" pitchFamily="18" charset="0"/>
                <a:cs typeface="Times New Roman" panose="02020603050405020304" pitchFamily="18" charset="0"/>
                <a:sym typeface="Arial"/>
              </a:rPr>
              <a:t>)(0.054) </a:t>
            </a:r>
            <a:endParaRPr sz="1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Clr>
                <a:schemeClr val="dk1"/>
              </a:buClr>
              <a:buSzPts val="2400"/>
              <a:buFont typeface="Arial"/>
              <a:buNone/>
            </a:pPr>
            <a:endParaRPr sz="2400" b="0" i="0"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Clr>
                <a:schemeClr val="dk1"/>
              </a:buClr>
              <a:buSzPts val="1800"/>
              <a:buFont typeface="Arial"/>
              <a:buNone/>
            </a:pPr>
            <a:endParaRPr sz="1800" b="1" i="1"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0" marR="0" lvl="0" indent="0" algn="ctr" rtl="0">
              <a:lnSpc>
                <a:spcPct val="100000"/>
              </a:lnSpc>
              <a:spcBef>
                <a:spcPts val="0"/>
              </a:spcBef>
              <a:spcAft>
                <a:spcPts val="0"/>
              </a:spcAft>
              <a:buClr>
                <a:srgbClr val="C00000"/>
              </a:buClr>
              <a:buSzPts val="3600"/>
              <a:buFont typeface="Arial"/>
              <a:buNone/>
            </a:pPr>
            <a:r>
              <a:rPr lang="en-US" sz="3600" b="1" i="1" u="none" strike="noStrike" cap="none" dirty="0">
                <a:solidFill>
                  <a:srgbClr val="C00000"/>
                </a:solidFill>
                <a:latin typeface="Times New Roman" panose="02020603050405020304" pitchFamily="18" charset="0"/>
                <a:cs typeface="Times New Roman" panose="02020603050405020304" pitchFamily="18" charset="0"/>
                <a:sym typeface="Arial"/>
              </a:rPr>
              <a:t>K</a:t>
            </a:r>
            <a:r>
              <a:rPr lang="en-US" sz="3600" b="1" i="0" u="none" strike="noStrike" cap="none" dirty="0">
                <a:solidFill>
                  <a:srgbClr val="C00000"/>
                </a:solidFill>
                <a:latin typeface="Times New Roman" panose="02020603050405020304" pitchFamily="18" charset="0"/>
                <a:cs typeface="Times New Roman" panose="02020603050405020304" pitchFamily="18" charset="0"/>
                <a:sym typeface="Arial"/>
              </a:rPr>
              <a:t> = 220 at 74</a:t>
            </a:r>
            <a:r>
              <a:rPr lang="en-US" sz="3600" b="1" i="0" u="none" strike="noStrike" cap="none" baseline="30000" dirty="0">
                <a:solidFill>
                  <a:srgbClr val="C00000"/>
                </a:solidFill>
                <a:latin typeface="Times New Roman" panose="02020603050405020304" pitchFamily="18" charset="0"/>
                <a:cs typeface="Times New Roman" panose="02020603050405020304" pitchFamily="18" charset="0"/>
                <a:sym typeface="Arial"/>
              </a:rPr>
              <a:t>o</a:t>
            </a:r>
            <a:r>
              <a:rPr lang="en-US" sz="3600" b="1" i="0" u="none" strike="noStrike" cap="none" dirty="0">
                <a:solidFill>
                  <a:srgbClr val="C00000"/>
                </a:solidFill>
                <a:latin typeface="Times New Roman" panose="02020603050405020304" pitchFamily="18" charset="0"/>
                <a:cs typeface="Times New Roman" panose="02020603050405020304" pitchFamily="18" charset="0"/>
                <a:sym typeface="Arial"/>
              </a:rPr>
              <a:t>C </a:t>
            </a:r>
            <a:endParaRPr sz="1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0" marR="0" lvl="0" indent="0" algn="ctr" rtl="0">
              <a:lnSpc>
                <a:spcPct val="100000"/>
              </a:lnSpc>
              <a:spcBef>
                <a:spcPts val="0"/>
              </a:spcBef>
              <a:spcAft>
                <a:spcPts val="0"/>
              </a:spcAft>
              <a:buClr>
                <a:schemeClr val="dk1"/>
              </a:buClr>
              <a:buSzPts val="1600"/>
              <a:buFont typeface="Arial"/>
              <a:buNone/>
            </a:pPr>
            <a:endParaRPr sz="1600" b="1"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dirty="0">
                <a:solidFill>
                  <a:srgbClr val="000000"/>
                </a:solidFill>
                <a:latin typeface="Times New Roman" panose="02020603050405020304" pitchFamily="18" charset="0"/>
                <a:cs typeface="Times New Roman" panose="02020603050405020304" pitchFamily="18" charset="0"/>
                <a:sym typeface="Arial"/>
              </a:rPr>
              <a:t>Because </a:t>
            </a:r>
            <a:r>
              <a:rPr lang="en-US" sz="2800" b="0" i="1" u="none" strike="noStrike" cap="none" dirty="0">
                <a:solidFill>
                  <a:srgbClr val="000000"/>
                </a:solidFill>
                <a:latin typeface="Times New Roman" panose="02020603050405020304" pitchFamily="18" charset="0"/>
                <a:cs typeface="Times New Roman" panose="02020603050405020304" pitchFamily="18" charset="0"/>
                <a:sym typeface="Arial"/>
              </a:rPr>
              <a:t>K</a:t>
            </a:r>
            <a:r>
              <a:rPr lang="en-US" sz="2800" b="0" i="0" u="none" strike="noStrike" cap="none" dirty="0">
                <a:solidFill>
                  <a:srgbClr val="000000"/>
                </a:solidFill>
                <a:latin typeface="Times New Roman" panose="02020603050405020304" pitchFamily="18" charset="0"/>
                <a:cs typeface="Times New Roman" panose="02020603050405020304" pitchFamily="18" charset="0"/>
                <a:sym typeface="Arial"/>
              </a:rPr>
              <a:t> is MUCH greater than 1, the formation of product (phosgene gas) is strongly favored at this temperature</a:t>
            </a:r>
            <a:r>
              <a:rPr lang="en-US" sz="2800" b="0" i="0" u="none" strike="noStrike" cap="none" dirty="0">
                <a:solidFill>
                  <a:schemeClr val="dk1"/>
                </a:solidFill>
                <a:latin typeface="Times New Roman" panose="02020603050405020304" pitchFamily="18" charset="0"/>
                <a:cs typeface="Times New Roman" panose="02020603050405020304" pitchFamily="18" charset="0"/>
                <a:sym typeface="Arial"/>
              </a:rPr>
              <a:t>.</a:t>
            </a:r>
            <a:endParaRPr sz="1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370" name="Google Shape;370;p48"/>
          <p:cNvSpPr txBox="1"/>
          <p:nvPr/>
        </p:nvSpPr>
        <p:spPr>
          <a:xfrm>
            <a:off x="457200" y="228600"/>
            <a:ext cx="8229600" cy="762000"/>
          </a:xfrm>
          <a:prstGeom prst="rect">
            <a:avLst/>
          </a:prstGeom>
          <a:solidFill>
            <a:srgbClr val="00003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4400"/>
              <a:buFont typeface="Arial"/>
              <a:buNone/>
            </a:pPr>
            <a:r>
              <a:rPr lang="en-US" sz="4400" b="1" i="0" u="none" strike="noStrike" cap="none" dirty="0">
                <a:solidFill>
                  <a:schemeClr val="lt1"/>
                </a:solidFill>
                <a:latin typeface="Times New Roman" panose="02020603050405020304" pitchFamily="18" charset="0"/>
                <a:cs typeface="Times New Roman" panose="02020603050405020304" pitchFamily="18" charset="0"/>
                <a:sym typeface="Arial"/>
              </a:rPr>
              <a:t>Practice Problem 2</a:t>
            </a:r>
            <a:endParaRPr sz="1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Clr>
                <a:srgbClr val="000000"/>
              </a:buClr>
              <a:buSzPts val="4400"/>
              <a:buFont typeface="Arial"/>
              <a:buNone/>
            </a:pPr>
            <a:endParaRPr sz="4400" b="1" i="0" u="none" strike="noStrike" cap="none" dirty="0">
              <a:solidFill>
                <a:schemeClr val="lt1"/>
              </a:solidFill>
              <a:latin typeface="Times New Roman" panose="02020603050405020304" pitchFamily="18" charset="0"/>
              <a:cs typeface="Times New Roman" panose="02020603050405020304" pitchFamily="18" charset="0"/>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375"/>
        <p:cNvGrpSpPr/>
        <p:nvPr/>
      </p:nvGrpSpPr>
      <p:grpSpPr>
        <a:xfrm>
          <a:off x="0" y="0"/>
          <a:ext cx="0" cy="0"/>
          <a:chOff x="0" y="0"/>
          <a:chExt cx="0" cy="0"/>
        </a:xfrm>
      </p:grpSpPr>
      <p:sp>
        <p:nvSpPr>
          <p:cNvPr id="376" name="Google Shape;376;p49"/>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F1"/>
              </a:buClr>
              <a:buSzPts val="4400"/>
              <a:buFont typeface="Arial"/>
              <a:buNone/>
            </a:pPr>
            <a:r>
              <a:rPr lang="en-US" sz="4400" b="1" i="0" u="none" dirty="0">
                <a:solidFill>
                  <a:srgbClr val="0000F1"/>
                </a:solidFill>
                <a:latin typeface="Times New Roman" panose="02020603050405020304" pitchFamily="18" charset="0"/>
                <a:cs typeface="Times New Roman" panose="02020603050405020304" pitchFamily="18" charset="0"/>
                <a:sym typeface="Arial"/>
              </a:rPr>
              <a:t>Heterogeneous Equilibrium</a:t>
            </a:r>
            <a:endParaRPr dirty="0">
              <a:latin typeface="Times New Roman" panose="02020603050405020304" pitchFamily="18" charset="0"/>
              <a:cs typeface="Times New Roman" panose="02020603050405020304" pitchFamily="18" charset="0"/>
            </a:endParaRPr>
          </a:p>
        </p:txBody>
      </p:sp>
      <p:sp>
        <p:nvSpPr>
          <p:cNvPr id="377" name="Google Shape;377;p49"/>
          <p:cNvSpPr txBox="1">
            <a:spLocks noGrp="1"/>
          </p:cNvSpPr>
          <p:nvPr>
            <p:ph type="body" idx="1"/>
          </p:nvPr>
        </p:nvSpPr>
        <p:spPr>
          <a:xfrm>
            <a:off x="569166" y="1600200"/>
            <a:ext cx="8117633" cy="4495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Font typeface="Arial"/>
              <a:buNone/>
            </a:pPr>
            <a:r>
              <a:rPr lang="en-US" sz="4000" i="0" u="none" dirty="0">
                <a:solidFill>
                  <a:srgbClr val="000000"/>
                </a:solidFill>
                <a:latin typeface="Times New Roman" panose="02020603050405020304" pitchFamily="18" charset="0"/>
                <a:cs typeface="Times New Roman" panose="02020603050405020304" pitchFamily="18" charset="0"/>
                <a:sym typeface="Arial"/>
              </a:rPr>
              <a:t>This term describes a reversible reaction involving reactants and products in more than one phase.</a:t>
            </a:r>
            <a:endParaRPr sz="4000" dirty="0">
              <a:latin typeface="Times New Roman" panose="02020603050405020304" pitchFamily="18" charset="0"/>
              <a:cs typeface="Times New Roman" panose="02020603050405020304" pitchFamily="18" charset="0"/>
            </a:endParaRPr>
          </a:p>
          <a:p>
            <a:pPr marL="0" lvl="0" indent="0" algn="l" rtl="0">
              <a:lnSpc>
                <a:spcPct val="90000"/>
              </a:lnSpc>
              <a:spcBef>
                <a:spcPts val="1920"/>
              </a:spcBef>
              <a:spcAft>
                <a:spcPts val="0"/>
              </a:spcAft>
              <a:buSzPts val="3600"/>
              <a:buFont typeface="Arial"/>
              <a:buNone/>
            </a:pPr>
            <a:r>
              <a:rPr lang="en-US" sz="4000" i="0" u="none" dirty="0">
                <a:solidFill>
                  <a:srgbClr val="000000"/>
                </a:solidFill>
                <a:latin typeface="Times New Roman" panose="02020603050405020304" pitchFamily="18" charset="0"/>
                <a:cs typeface="Times New Roman" panose="02020603050405020304" pitchFamily="18" charset="0"/>
                <a:sym typeface="Arial"/>
              </a:rPr>
              <a:t>Such a reaction may include liquids, gases, solids, and/or solutions as reactants or products.</a:t>
            </a:r>
            <a:endParaRPr sz="4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381"/>
        <p:cNvGrpSpPr/>
        <p:nvPr/>
      </p:nvGrpSpPr>
      <p:grpSpPr>
        <a:xfrm>
          <a:off x="0" y="0"/>
          <a:ext cx="0" cy="0"/>
          <a:chOff x="0" y="0"/>
          <a:chExt cx="0" cy="0"/>
        </a:xfrm>
      </p:grpSpPr>
      <p:sp>
        <p:nvSpPr>
          <p:cNvPr id="382" name="Google Shape;382;p50"/>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F1"/>
              </a:buClr>
              <a:buSzPts val="4400"/>
              <a:buFont typeface="Arial"/>
              <a:buNone/>
            </a:pPr>
            <a:r>
              <a:rPr lang="en-US" sz="4400" b="1" i="0" u="none" dirty="0">
                <a:solidFill>
                  <a:srgbClr val="0000F1"/>
                </a:solidFill>
                <a:latin typeface="Times New Roman" panose="02020603050405020304" pitchFamily="18" charset="0"/>
                <a:cs typeface="Times New Roman" panose="02020603050405020304" pitchFamily="18" charset="0"/>
                <a:sym typeface="Arial"/>
              </a:rPr>
              <a:t>Heterogeneous Equilibrium</a:t>
            </a:r>
            <a:endParaRPr dirty="0">
              <a:latin typeface="Times New Roman" panose="02020603050405020304" pitchFamily="18" charset="0"/>
              <a:cs typeface="Times New Roman" panose="02020603050405020304" pitchFamily="18" charset="0"/>
            </a:endParaRPr>
          </a:p>
        </p:txBody>
      </p:sp>
      <p:sp>
        <p:nvSpPr>
          <p:cNvPr id="383" name="Google Shape;383;p50"/>
          <p:cNvSpPr txBox="1">
            <a:spLocks noGrp="1"/>
          </p:cNvSpPr>
          <p:nvPr>
            <p:ph type="body" idx="1"/>
          </p:nvPr>
        </p:nvSpPr>
        <p:spPr>
          <a:xfrm>
            <a:off x="457200" y="1371600"/>
            <a:ext cx="8229600" cy="4495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200"/>
              <a:buFont typeface="Arial"/>
              <a:buNone/>
            </a:pPr>
            <a:r>
              <a:rPr lang="en-US" sz="3600" b="1" dirty="0">
                <a:solidFill>
                  <a:srgbClr val="000000"/>
                </a:solidFill>
                <a:latin typeface="Times New Roman" panose="02020603050405020304" pitchFamily="18" charset="0"/>
                <a:cs typeface="Times New Roman" panose="02020603050405020304" pitchFamily="18" charset="0"/>
              </a:rPr>
              <a:t>Concentrations of p</a:t>
            </a:r>
            <a:r>
              <a:rPr lang="en-US" sz="3600" b="1" i="0" u="none" dirty="0">
                <a:solidFill>
                  <a:srgbClr val="000000"/>
                </a:solidFill>
                <a:latin typeface="Times New Roman" panose="02020603050405020304" pitchFamily="18" charset="0"/>
                <a:cs typeface="Times New Roman" panose="02020603050405020304" pitchFamily="18" charset="0"/>
                <a:sym typeface="Arial"/>
              </a:rPr>
              <a:t>ure liquids and solids </a:t>
            </a:r>
            <a:r>
              <a:rPr lang="en-US" sz="3600" b="1" i="0" u="none" dirty="0">
                <a:solidFill>
                  <a:srgbClr val="C00000"/>
                </a:solidFill>
                <a:latin typeface="Times New Roman" panose="02020603050405020304" pitchFamily="18" charset="0"/>
                <a:cs typeface="Times New Roman" panose="02020603050405020304" pitchFamily="18" charset="0"/>
                <a:sym typeface="Arial"/>
              </a:rPr>
              <a:t>are NOT included </a:t>
            </a:r>
            <a:r>
              <a:rPr lang="en-US" sz="3600" b="1" i="0" u="none" dirty="0">
                <a:solidFill>
                  <a:srgbClr val="000000"/>
                </a:solidFill>
                <a:latin typeface="Times New Roman" panose="02020603050405020304" pitchFamily="18" charset="0"/>
                <a:cs typeface="Times New Roman" panose="02020603050405020304" pitchFamily="18" charset="0"/>
                <a:sym typeface="Arial"/>
              </a:rPr>
              <a:t>in the expression for the equilibrium constant </a:t>
            </a:r>
            <a:r>
              <a:rPr lang="en-US" sz="3600" b="1" i="1" u="none" dirty="0">
                <a:solidFill>
                  <a:srgbClr val="000000"/>
                </a:solidFill>
                <a:latin typeface="Times New Roman" panose="02020603050405020304" pitchFamily="18" charset="0"/>
                <a:cs typeface="Times New Roman" panose="02020603050405020304" pitchFamily="18" charset="0"/>
                <a:sym typeface="Arial"/>
              </a:rPr>
              <a:t>K</a:t>
            </a:r>
            <a:r>
              <a:rPr lang="en-US" sz="3600" b="1" i="1" u="none" baseline="-25000" dirty="0">
                <a:solidFill>
                  <a:srgbClr val="000000"/>
                </a:solidFill>
                <a:latin typeface="Times New Roman" panose="02020603050405020304" pitchFamily="18" charset="0"/>
                <a:cs typeface="Times New Roman" panose="02020603050405020304" pitchFamily="18" charset="0"/>
                <a:sym typeface="Arial"/>
              </a:rPr>
              <a:t> </a:t>
            </a:r>
            <a:r>
              <a:rPr lang="en-US" sz="3600" b="1" i="0" u="none" dirty="0">
                <a:solidFill>
                  <a:srgbClr val="000000"/>
                </a:solidFill>
                <a:latin typeface="Times New Roman" panose="02020603050405020304" pitchFamily="18" charset="0"/>
                <a:cs typeface="Times New Roman" panose="02020603050405020304" pitchFamily="18" charset="0"/>
                <a:sym typeface="Arial"/>
              </a:rPr>
              <a:t> because their concentrations are constant. </a:t>
            </a:r>
            <a:endParaRPr sz="3600" dirty="0">
              <a:latin typeface="Times New Roman" panose="02020603050405020304" pitchFamily="18" charset="0"/>
              <a:cs typeface="Times New Roman" panose="02020603050405020304" pitchFamily="18" charset="0"/>
            </a:endParaRPr>
          </a:p>
          <a:p>
            <a:pPr marL="0" lvl="0" indent="0" algn="l" rtl="0">
              <a:lnSpc>
                <a:spcPct val="90000"/>
              </a:lnSpc>
              <a:spcBef>
                <a:spcPts val="640"/>
              </a:spcBef>
              <a:spcAft>
                <a:spcPts val="0"/>
              </a:spcAft>
              <a:buSzPts val="3200"/>
              <a:buFont typeface="Arial"/>
              <a:buNone/>
            </a:pPr>
            <a:endParaRPr sz="3600" b="1" dirty="0">
              <a:solidFill>
                <a:srgbClr val="000000"/>
              </a:solidFill>
              <a:latin typeface="Times New Roman" panose="02020603050405020304" pitchFamily="18" charset="0"/>
              <a:cs typeface="Times New Roman" panose="02020603050405020304" pitchFamily="18" charset="0"/>
            </a:endParaRPr>
          </a:p>
          <a:p>
            <a:pPr marL="0" lvl="0" indent="0" algn="l" rtl="0">
              <a:lnSpc>
                <a:spcPct val="90000"/>
              </a:lnSpc>
              <a:spcBef>
                <a:spcPts val="640"/>
              </a:spcBef>
              <a:spcAft>
                <a:spcPts val="0"/>
              </a:spcAft>
              <a:buSzPts val="3200"/>
              <a:buFont typeface="Arial"/>
              <a:buNone/>
            </a:pPr>
            <a:r>
              <a:rPr lang="en-US" sz="3600" b="0" i="0" u="none" dirty="0">
                <a:solidFill>
                  <a:srgbClr val="000000"/>
                </a:solidFill>
                <a:latin typeface="Times New Roman" panose="02020603050405020304" pitchFamily="18" charset="0"/>
                <a:cs typeface="Times New Roman" panose="02020603050405020304" pitchFamily="18" charset="0"/>
                <a:sym typeface="Arial"/>
              </a:rPr>
              <a:t>We use “1” to represent the concentrations of pure solids and liquids in the expression for </a:t>
            </a:r>
            <a:r>
              <a:rPr lang="en-US" sz="3600" b="0" i="1" u="none" dirty="0">
                <a:solidFill>
                  <a:srgbClr val="000000"/>
                </a:solidFill>
                <a:latin typeface="Times New Roman" panose="02020603050405020304" pitchFamily="18" charset="0"/>
                <a:cs typeface="Times New Roman" panose="02020603050405020304" pitchFamily="18" charset="0"/>
                <a:sym typeface="Arial"/>
              </a:rPr>
              <a:t>K.</a:t>
            </a:r>
            <a:endParaRPr sz="3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387"/>
        <p:cNvGrpSpPr/>
        <p:nvPr/>
      </p:nvGrpSpPr>
      <p:grpSpPr>
        <a:xfrm>
          <a:off x="0" y="0"/>
          <a:ext cx="0" cy="0"/>
          <a:chOff x="0" y="0"/>
          <a:chExt cx="0" cy="0"/>
        </a:xfrm>
      </p:grpSpPr>
      <p:sp>
        <p:nvSpPr>
          <p:cNvPr id="388" name="Google Shape;388;p51"/>
          <p:cNvSpPr txBox="1">
            <a:spLocks noGrp="1"/>
          </p:cNvSpPr>
          <p:nvPr>
            <p:ph type="title"/>
          </p:nvPr>
        </p:nvSpPr>
        <p:spPr>
          <a:xfrm>
            <a:off x="-74645" y="190500"/>
            <a:ext cx="9078685"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F1"/>
              </a:buClr>
              <a:buSzPts val="4000"/>
              <a:buFont typeface="Arial"/>
              <a:buNone/>
            </a:pPr>
            <a:r>
              <a:rPr lang="en-US" sz="4000" b="1" dirty="0">
                <a:solidFill>
                  <a:srgbClr val="0000F1"/>
                </a:solidFill>
                <a:latin typeface="Times New Roman" panose="02020603050405020304" pitchFamily="18" charset="0"/>
                <a:cs typeface="Times New Roman" panose="02020603050405020304" pitchFamily="18" charset="0"/>
              </a:rPr>
              <a:t>Why c</a:t>
            </a:r>
            <a:r>
              <a:rPr lang="en-US" sz="4000" b="1" i="0" u="none" dirty="0">
                <a:solidFill>
                  <a:srgbClr val="0000F1"/>
                </a:solidFill>
                <a:latin typeface="Times New Roman" panose="02020603050405020304" pitchFamily="18" charset="0"/>
                <a:cs typeface="Times New Roman" panose="02020603050405020304" pitchFamily="18" charset="0"/>
                <a:sym typeface="Arial"/>
              </a:rPr>
              <a:t>oncentrations of pure solids and liquids do not change</a:t>
            </a:r>
            <a:endParaRPr dirty="0">
              <a:solidFill>
                <a:srgbClr val="0000F1"/>
              </a:solidFill>
              <a:latin typeface="Times New Roman" panose="02020603050405020304" pitchFamily="18" charset="0"/>
              <a:cs typeface="Times New Roman" panose="02020603050405020304" pitchFamily="18" charset="0"/>
            </a:endParaRPr>
          </a:p>
        </p:txBody>
      </p:sp>
      <p:sp>
        <p:nvSpPr>
          <p:cNvPr id="389" name="Google Shape;389;p51"/>
          <p:cNvSpPr txBox="1">
            <a:spLocks noGrp="1"/>
          </p:cNvSpPr>
          <p:nvPr>
            <p:ph type="body" idx="1"/>
          </p:nvPr>
        </p:nvSpPr>
        <p:spPr>
          <a:xfrm>
            <a:off x="381000" y="1447800"/>
            <a:ext cx="8382000" cy="4495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200"/>
              <a:buFont typeface="Arial"/>
              <a:buNone/>
            </a:pPr>
            <a:r>
              <a:rPr lang="en-US" sz="3200" b="0" i="0" u="none" dirty="0">
                <a:solidFill>
                  <a:srgbClr val="000000"/>
                </a:solidFill>
                <a:latin typeface="Times New Roman" panose="02020603050405020304" pitchFamily="18" charset="0"/>
                <a:cs typeface="Times New Roman" panose="02020603050405020304" pitchFamily="18" charset="0"/>
                <a:sym typeface="Arial"/>
              </a:rPr>
              <a:t>Molarity is really just a measure of </a:t>
            </a:r>
            <a:r>
              <a:rPr lang="en-US" sz="3200" b="1" i="0" u="none" dirty="0">
                <a:solidFill>
                  <a:srgbClr val="C00000"/>
                </a:solidFill>
                <a:latin typeface="Times New Roman" panose="02020603050405020304" pitchFamily="18" charset="0"/>
                <a:cs typeface="Times New Roman" panose="02020603050405020304" pitchFamily="18" charset="0"/>
                <a:sym typeface="Arial"/>
              </a:rPr>
              <a:t>density</a:t>
            </a:r>
            <a:r>
              <a:rPr lang="en-US" sz="3200" b="1" i="0" u="none" dirty="0">
                <a:solidFill>
                  <a:schemeClr val="dk1"/>
                </a:solidFill>
                <a:latin typeface="Times New Roman" panose="02020603050405020304" pitchFamily="18" charset="0"/>
                <a:cs typeface="Times New Roman" panose="02020603050405020304" pitchFamily="18" charset="0"/>
                <a:sym typeface="Arial"/>
              </a:rPr>
              <a:t> </a:t>
            </a:r>
            <a:r>
              <a:rPr lang="en-US" sz="3200" b="0" i="0" u="none" dirty="0">
                <a:solidFill>
                  <a:srgbClr val="000000"/>
                </a:solidFill>
                <a:latin typeface="Times New Roman" panose="02020603050405020304" pitchFamily="18" charset="0"/>
                <a:cs typeface="Times New Roman" panose="02020603050405020304" pitchFamily="18" charset="0"/>
                <a:sym typeface="Arial"/>
              </a:rPr>
              <a:t>(mass ÷ volume), because moles and grams of a substance are directly related.</a:t>
            </a:r>
            <a:endParaRPr dirty="0">
              <a:latin typeface="Times New Roman" panose="02020603050405020304" pitchFamily="18" charset="0"/>
              <a:cs typeface="Times New Roman" panose="02020603050405020304" pitchFamily="18" charset="0"/>
            </a:endParaRPr>
          </a:p>
          <a:p>
            <a:pPr marL="0" lvl="0" indent="0" algn="l" rtl="0">
              <a:lnSpc>
                <a:spcPct val="90000"/>
              </a:lnSpc>
              <a:spcBef>
                <a:spcPts val="640"/>
              </a:spcBef>
              <a:spcAft>
                <a:spcPts val="0"/>
              </a:spcAft>
              <a:buSzPts val="3200"/>
              <a:buFont typeface="Arial"/>
              <a:buNone/>
            </a:pPr>
            <a:r>
              <a:rPr lang="en-US" sz="3200" b="0" i="0" u="none" dirty="0">
                <a:solidFill>
                  <a:srgbClr val="000000"/>
                </a:solidFill>
                <a:latin typeface="Times New Roman" panose="02020603050405020304" pitchFamily="18" charset="0"/>
                <a:cs typeface="Times New Roman" panose="02020603050405020304" pitchFamily="18" charset="0"/>
                <a:sym typeface="Arial"/>
              </a:rPr>
              <a:t>Think about the density of a pure solid or liquid. When some of a pure substance is either used or produced, its density (mass/volume) stays the same. For example, if half of a piece of carbon is used in a reaction, its mass decreases by half, but so does its volume. Thus the concentration (mass/volume) never changes. </a:t>
            </a:r>
            <a:endParaRP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393"/>
        <p:cNvGrpSpPr/>
        <p:nvPr/>
      </p:nvGrpSpPr>
      <p:grpSpPr>
        <a:xfrm>
          <a:off x="0" y="0"/>
          <a:ext cx="0" cy="0"/>
          <a:chOff x="0" y="0"/>
          <a:chExt cx="0" cy="0"/>
        </a:xfrm>
      </p:grpSpPr>
      <p:sp>
        <p:nvSpPr>
          <p:cNvPr id="394" name="Google Shape;394;p52"/>
          <p:cNvSpPr txBox="1">
            <a:spLocks noGrp="1"/>
          </p:cNvSpPr>
          <p:nvPr>
            <p:ph type="title"/>
          </p:nvPr>
        </p:nvSpPr>
        <p:spPr>
          <a:xfrm>
            <a:off x="373062" y="544512"/>
            <a:ext cx="8397875"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79"/>
              </a:buClr>
              <a:buSzPts val="4000"/>
              <a:buFont typeface="Arial"/>
              <a:buNone/>
            </a:pPr>
            <a:r>
              <a:rPr lang="en-US" sz="3600" b="1" i="0" u="none" dirty="0">
                <a:solidFill>
                  <a:srgbClr val="0000F1"/>
                </a:solidFill>
                <a:latin typeface="Times New Roman" panose="02020603050405020304" pitchFamily="18" charset="0"/>
                <a:cs typeface="Times New Roman" panose="02020603050405020304" pitchFamily="18" charset="0"/>
                <a:sym typeface="Arial"/>
              </a:rPr>
              <a:t>Finding the equilibrium constant for a heterogeneous reaction: An example</a:t>
            </a:r>
            <a:endParaRPr dirty="0">
              <a:solidFill>
                <a:srgbClr val="0000F1"/>
              </a:solidFill>
              <a:latin typeface="Times New Roman" panose="02020603050405020304" pitchFamily="18" charset="0"/>
              <a:cs typeface="Times New Roman" panose="02020603050405020304" pitchFamily="18" charset="0"/>
            </a:endParaRPr>
          </a:p>
        </p:txBody>
      </p:sp>
      <p:grpSp>
        <p:nvGrpSpPr>
          <p:cNvPr id="395" name="Google Shape;395;p52"/>
          <p:cNvGrpSpPr/>
          <p:nvPr/>
        </p:nvGrpSpPr>
        <p:grpSpPr>
          <a:xfrm>
            <a:off x="457200" y="1954212"/>
            <a:ext cx="8024812" cy="708025"/>
            <a:chOff x="640" y="770"/>
            <a:chExt cx="5055" cy="446"/>
          </a:xfrm>
        </p:grpSpPr>
        <p:sp>
          <p:nvSpPr>
            <p:cNvPr id="396" name="Google Shape;396;p52"/>
            <p:cNvSpPr txBox="1"/>
            <p:nvPr/>
          </p:nvSpPr>
          <p:spPr>
            <a:xfrm>
              <a:off x="640" y="770"/>
              <a:ext cx="5055" cy="4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dirty="0">
                  <a:solidFill>
                    <a:srgbClr val="000000"/>
                  </a:solidFill>
                  <a:latin typeface="Times New Roman" panose="02020603050405020304" pitchFamily="18" charset="0"/>
                  <a:cs typeface="Times New Roman" panose="02020603050405020304" pitchFamily="18" charset="0"/>
                  <a:sym typeface="Arial"/>
                </a:rPr>
                <a:t>CaCO</a:t>
              </a:r>
              <a:r>
                <a:rPr lang="en-US" sz="4000" b="1" i="0" u="none" strike="noStrike" cap="none" baseline="-25000" dirty="0">
                  <a:solidFill>
                    <a:srgbClr val="000000"/>
                  </a:solidFill>
                  <a:latin typeface="Times New Roman" panose="02020603050405020304" pitchFamily="18" charset="0"/>
                  <a:cs typeface="Times New Roman" panose="02020603050405020304" pitchFamily="18" charset="0"/>
                  <a:sym typeface="Arial"/>
                </a:rPr>
                <a:t>3</a:t>
              </a:r>
              <a:r>
                <a:rPr lang="en-US" sz="4000" b="1" i="0" u="none" strike="noStrike" cap="none" dirty="0">
                  <a:solidFill>
                    <a:srgbClr val="000000"/>
                  </a:solidFill>
                  <a:latin typeface="Times New Roman" panose="02020603050405020304" pitchFamily="18" charset="0"/>
                  <a:cs typeface="Times New Roman" panose="02020603050405020304" pitchFamily="18" charset="0"/>
                  <a:sym typeface="Arial"/>
                </a:rPr>
                <a:t> (</a:t>
              </a:r>
              <a:r>
                <a:rPr lang="en-US" sz="4000" b="1" i="1" u="none" strike="noStrike" cap="none" dirty="0">
                  <a:solidFill>
                    <a:srgbClr val="000000"/>
                  </a:solidFill>
                  <a:latin typeface="Times New Roman" panose="02020603050405020304" pitchFamily="18" charset="0"/>
                  <a:cs typeface="Times New Roman" panose="02020603050405020304" pitchFamily="18" charset="0"/>
                  <a:sym typeface="Arial"/>
                </a:rPr>
                <a:t>s</a:t>
              </a:r>
              <a:r>
                <a:rPr lang="en-US" sz="4000" b="1" i="0" u="none" strike="noStrike" cap="none" dirty="0">
                  <a:solidFill>
                    <a:srgbClr val="000000"/>
                  </a:solidFill>
                  <a:latin typeface="Times New Roman" panose="02020603050405020304" pitchFamily="18" charset="0"/>
                  <a:cs typeface="Times New Roman" panose="02020603050405020304" pitchFamily="18" charset="0"/>
                  <a:sym typeface="Arial"/>
                </a:rPr>
                <a:t>)         </a:t>
              </a:r>
              <a:r>
                <a:rPr lang="en-US" sz="4000" b="1" i="0" u="none" strike="noStrike" cap="none" dirty="0" err="1">
                  <a:solidFill>
                    <a:srgbClr val="000000"/>
                  </a:solidFill>
                  <a:latin typeface="Times New Roman" panose="02020603050405020304" pitchFamily="18" charset="0"/>
                  <a:cs typeface="Times New Roman" panose="02020603050405020304" pitchFamily="18" charset="0"/>
                  <a:sym typeface="Arial"/>
                </a:rPr>
                <a:t>CaO</a:t>
              </a:r>
              <a:r>
                <a:rPr lang="en-US" sz="4000" b="1" i="0" u="none" strike="noStrike" cap="none" dirty="0">
                  <a:solidFill>
                    <a:srgbClr val="000000"/>
                  </a:solidFill>
                  <a:latin typeface="Times New Roman" panose="02020603050405020304" pitchFamily="18" charset="0"/>
                  <a:cs typeface="Times New Roman" panose="02020603050405020304" pitchFamily="18" charset="0"/>
                  <a:sym typeface="Arial"/>
                </a:rPr>
                <a:t> (</a:t>
              </a:r>
              <a:r>
                <a:rPr lang="en-US" sz="4000" b="1" i="1" u="none" strike="noStrike" cap="none" dirty="0">
                  <a:solidFill>
                    <a:srgbClr val="000000"/>
                  </a:solidFill>
                  <a:latin typeface="Times New Roman" panose="02020603050405020304" pitchFamily="18" charset="0"/>
                  <a:cs typeface="Times New Roman" panose="02020603050405020304" pitchFamily="18" charset="0"/>
                  <a:sym typeface="Arial"/>
                </a:rPr>
                <a:t>s</a:t>
              </a:r>
              <a:r>
                <a:rPr lang="en-US" sz="4000" b="1" i="0" u="none" strike="noStrike" cap="none" dirty="0">
                  <a:solidFill>
                    <a:srgbClr val="000000"/>
                  </a:solidFill>
                  <a:latin typeface="Times New Roman" panose="02020603050405020304" pitchFamily="18" charset="0"/>
                  <a:cs typeface="Times New Roman" panose="02020603050405020304" pitchFamily="18" charset="0"/>
                  <a:sym typeface="Arial"/>
                </a:rPr>
                <a:t>) + CO</a:t>
              </a:r>
              <a:r>
                <a:rPr lang="en-US" sz="4000" b="1" i="0" u="none" strike="noStrike" cap="none" baseline="-25000" dirty="0">
                  <a:solidFill>
                    <a:srgbClr val="000000"/>
                  </a:solidFill>
                  <a:latin typeface="Times New Roman" panose="02020603050405020304" pitchFamily="18" charset="0"/>
                  <a:cs typeface="Times New Roman" panose="02020603050405020304" pitchFamily="18" charset="0"/>
                  <a:sym typeface="Arial"/>
                </a:rPr>
                <a:t>2</a:t>
              </a:r>
              <a:r>
                <a:rPr lang="en-US" sz="4000" b="1" i="0" u="none" strike="noStrike" cap="none" dirty="0">
                  <a:solidFill>
                    <a:srgbClr val="000000"/>
                  </a:solidFill>
                  <a:latin typeface="Times New Roman" panose="02020603050405020304" pitchFamily="18" charset="0"/>
                  <a:cs typeface="Times New Roman" panose="02020603050405020304" pitchFamily="18" charset="0"/>
                  <a:sym typeface="Arial"/>
                </a:rPr>
                <a:t> (</a:t>
              </a:r>
              <a:r>
                <a:rPr lang="en-US" sz="4000" b="1" i="1" u="none" strike="noStrike" cap="none" dirty="0">
                  <a:solidFill>
                    <a:srgbClr val="000000"/>
                  </a:solidFill>
                  <a:latin typeface="Times New Roman" panose="02020603050405020304" pitchFamily="18" charset="0"/>
                  <a:cs typeface="Times New Roman" panose="02020603050405020304" pitchFamily="18" charset="0"/>
                  <a:sym typeface="Arial"/>
                </a:rPr>
                <a:t>g</a:t>
              </a:r>
              <a:r>
                <a:rPr lang="en-US" sz="4000" b="1" i="0" u="none" strike="noStrike" cap="none" dirty="0">
                  <a:solidFill>
                    <a:srgbClr val="000000"/>
                  </a:solidFill>
                  <a:latin typeface="Times New Roman" panose="02020603050405020304" pitchFamily="18" charset="0"/>
                  <a:cs typeface="Times New Roman" panose="02020603050405020304" pitchFamily="18" charset="0"/>
                  <a:sym typeface="Arial"/>
                </a:rPr>
                <a:t>)</a:t>
              </a:r>
              <a:endParaRPr sz="1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grpSp>
          <p:nvGrpSpPr>
            <p:cNvPr id="397" name="Google Shape;397;p52"/>
            <p:cNvGrpSpPr/>
            <p:nvPr/>
          </p:nvGrpSpPr>
          <p:grpSpPr>
            <a:xfrm>
              <a:off x="2347" y="962"/>
              <a:ext cx="399" cy="144"/>
              <a:chOff x="4691" y="-38"/>
              <a:chExt cx="399" cy="144"/>
            </a:xfrm>
          </p:grpSpPr>
          <p:cxnSp>
            <p:nvCxnSpPr>
              <p:cNvPr id="398" name="Google Shape;398;p52"/>
              <p:cNvCxnSpPr/>
              <p:nvPr/>
            </p:nvCxnSpPr>
            <p:spPr>
              <a:xfrm>
                <a:off x="4706" y="-38"/>
                <a:ext cx="384" cy="0"/>
              </a:xfrm>
              <a:prstGeom prst="straightConnector1">
                <a:avLst/>
              </a:prstGeom>
              <a:noFill/>
              <a:ln w="28575" cap="flat" cmpd="sng">
                <a:solidFill>
                  <a:schemeClr val="dk1"/>
                </a:solidFill>
                <a:prstDash val="solid"/>
                <a:miter lim="800000"/>
                <a:headEnd type="none" w="sm" len="sm"/>
                <a:tailEnd type="triangle" w="med" len="med"/>
              </a:ln>
            </p:spPr>
          </p:cxnSp>
          <p:cxnSp>
            <p:nvCxnSpPr>
              <p:cNvPr id="399" name="Google Shape;399;p52"/>
              <p:cNvCxnSpPr/>
              <p:nvPr/>
            </p:nvCxnSpPr>
            <p:spPr>
              <a:xfrm rot="10800000">
                <a:off x="4691" y="106"/>
                <a:ext cx="384" cy="0"/>
              </a:xfrm>
              <a:prstGeom prst="straightConnector1">
                <a:avLst/>
              </a:prstGeom>
              <a:noFill/>
              <a:ln w="28575" cap="flat" cmpd="sng">
                <a:solidFill>
                  <a:schemeClr val="dk1"/>
                </a:solidFill>
                <a:prstDash val="solid"/>
                <a:miter lim="800000"/>
                <a:headEnd type="none" w="sm" len="sm"/>
                <a:tailEnd type="triangle" w="med" len="med"/>
              </a:ln>
            </p:spPr>
          </p:cxnSp>
        </p:grpSp>
      </p:grpSp>
      <p:sp>
        <p:nvSpPr>
          <p:cNvPr id="400" name="Google Shape;400;p52"/>
          <p:cNvSpPr txBox="1"/>
          <p:nvPr/>
        </p:nvSpPr>
        <p:spPr>
          <a:xfrm>
            <a:off x="990600" y="3048000"/>
            <a:ext cx="3922712" cy="10779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a:solidFill>
                  <a:srgbClr val="000000"/>
                </a:solidFill>
                <a:latin typeface="Arial"/>
                <a:ea typeface="Arial"/>
                <a:cs typeface="Arial"/>
                <a:sym typeface="Arial"/>
              </a:rPr>
              <a:t>[CaCO</a:t>
            </a:r>
            <a:r>
              <a:rPr lang="en-US" sz="3200" b="1" i="0" u="none" strike="noStrike" cap="none" baseline="-25000" dirty="0">
                <a:solidFill>
                  <a:srgbClr val="000000"/>
                </a:solidFill>
                <a:latin typeface="Arial"/>
                <a:ea typeface="Arial"/>
                <a:cs typeface="Arial"/>
                <a:sym typeface="Arial"/>
              </a:rPr>
              <a:t>3</a:t>
            </a:r>
            <a:r>
              <a:rPr lang="en-US" sz="3200" b="1" i="0" u="none" strike="noStrike" cap="none" dirty="0">
                <a:solidFill>
                  <a:srgbClr val="000000"/>
                </a:solidFill>
                <a:latin typeface="Arial"/>
                <a:ea typeface="Arial"/>
                <a:cs typeface="Arial"/>
                <a:sym typeface="Arial"/>
              </a:rPr>
              <a:t>] = constant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a:solidFill>
                  <a:srgbClr val="000000"/>
                </a:solidFill>
                <a:latin typeface="Arial"/>
                <a:ea typeface="Arial"/>
                <a:cs typeface="Arial"/>
                <a:sym typeface="Arial"/>
              </a:rPr>
              <a:t>[</a:t>
            </a:r>
            <a:r>
              <a:rPr lang="en-US" sz="3200" b="1" i="0" u="none" strike="noStrike" cap="none" dirty="0" err="1">
                <a:solidFill>
                  <a:srgbClr val="000000"/>
                </a:solidFill>
                <a:latin typeface="Arial"/>
                <a:ea typeface="Arial"/>
                <a:cs typeface="Arial"/>
                <a:sym typeface="Arial"/>
              </a:rPr>
              <a:t>CaO</a:t>
            </a:r>
            <a:r>
              <a:rPr lang="en-US" sz="3200" b="1" i="0" u="none" strike="noStrike" cap="none" dirty="0">
                <a:solidFill>
                  <a:srgbClr val="000000"/>
                </a:solidFill>
                <a:latin typeface="Arial"/>
                <a:ea typeface="Arial"/>
                <a:cs typeface="Arial"/>
                <a:sym typeface="Arial"/>
              </a:rPr>
              <a:t>] = </a:t>
            </a:r>
            <a:r>
              <a:rPr lang="en-US" sz="3200" b="1" i="0" u="none" strike="noStrike" cap="none" dirty="0">
                <a:solidFill>
                  <a:srgbClr val="000000"/>
                </a:solidFill>
                <a:latin typeface="Times New Roman" panose="02020603050405020304" pitchFamily="18" charset="0"/>
                <a:cs typeface="Times New Roman" panose="02020603050405020304" pitchFamily="18" charset="0"/>
                <a:sym typeface="Arial"/>
              </a:rPr>
              <a:t>constant</a:t>
            </a:r>
            <a:endParaRPr sz="1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401" name="Google Shape;401;p52"/>
          <p:cNvSpPr txBox="1"/>
          <p:nvPr/>
        </p:nvSpPr>
        <p:spPr>
          <a:xfrm>
            <a:off x="5402262" y="3186112"/>
            <a:ext cx="2574925" cy="646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1" u="none" strike="noStrike" cap="none" dirty="0">
                <a:solidFill>
                  <a:srgbClr val="000000"/>
                </a:solidFill>
                <a:latin typeface="Times New Roman" panose="02020603050405020304" pitchFamily="18" charset="0"/>
                <a:cs typeface="Times New Roman" panose="02020603050405020304" pitchFamily="18" charset="0"/>
                <a:sym typeface="Arial"/>
              </a:rPr>
              <a:t>K</a:t>
            </a:r>
            <a:r>
              <a:rPr lang="en-US" sz="3600" b="1" i="0" u="none" strike="noStrike" cap="none" dirty="0">
                <a:solidFill>
                  <a:srgbClr val="000000"/>
                </a:solidFill>
                <a:latin typeface="Times New Roman" panose="02020603050405020304" pitchFamily="18" charset="0"/>
                <a:cs typeface="Times New Roman" panose="02020603050405020304" pitchFamily="18" charset="0"/>
                <a:sym typeface="Arial"/>
              </a:rPr>
              <a:t> = [CO</a:t>
            </a:r>
            <a:r>
              <a:rPr lang="en-US" sz="3600" b="1" i="0" u="none" strike="noStrike" cap="none" baseline="-25000" dirty="0">
                <a:solidFill>
                  <a:srgbClr val="000000"/>
                </a:solidFill>
                <a:latin typeface="Times New Roman" panose="02020603050405020304" pitchFamily="18" charset="0"/>
                <a:cs typeface="Times New Roman" panose="02020603050405020304" pitchFamily="18" charset="0"/>
                <a:sym typeface="Arial"/>
              </a:rPr>
              <a:t>2</a:t>
            </a:r>
            <a:r>
              <a:rPr lang="en-US" sz="3600" b="1" i="0" u="none" strike="noStrike" cap="none" dirty="0">
                <a:solidFill>
                  <a:srgbClr val="000000"/>
                </a:solidFill>
                <a:latin typeface="Times New Roman" panose="02020603050405020304" pitchFamily="18" charset="0"/>
                <a:cs typeface="Times New Roman" panose="02020603050405020304" pitchFamily="18" charset="0"/>
                <a:sym typeface="Arial"/>
              </a:rPr>
              <a:t>]</a:t>
            </a:r>
            <a:endParaRPr sz="1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402" name="Google Shape;402;p52"/>
          <p:cNvSpPr txBox="1"/>
          <p:nvPr/>
        </p:nvSpPr>
        <p:spPr>
          <a:xfrm>
            <a:off x="457200" y="4649787"/>
            <a:ext cx="8397875" cy="1384954"/>
          </a:xfrm>
          <a:prstGeom prst="rect">
            <a:avLst/>
          </a:prstGeom>
          <a:solidFill>
            <a:schemeClr val="dk1"/>
          </a:solidFill>
          <a:ln w="57150" cap="flat" cmpd="thinThick">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800"/>
              <a:buFont typeface="Arial"/>
              <a:buNone/>
            </a:pPr>
            <a:r>
              <a:rPr lang="en-US" sz="2800" b="1" i="0" u="none" strike="noStrike" cap="none" dirty="0">
                <a:solidFill>
                  <a:schemeClr val="lt1"/>
                </a:solidFill>
                <a:latin typeface="Times New Roman" panose="02020603050405020304" pitchFamily="18" charset="0"/>
                <a:cs typeface="Times New Roman" panose="02020603050405020304" pitchFamily="18" charset="0"/>
                <a:sym typeface="Arial"/>
              </a:rPr>
              <a:t>Solids and liquids have constant concentrations (meaning constant densities). They are not included in the expression for the equilibrium constant.</a:t>
            </a:r>
            <a:endParaRPr sz="1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00"/>
                                        </p:tgtEl>
                                        <p:attrNameLst>
                                          <p:attrName>style.visibility</p:attrName>
                                        </p:attrNameLst>
                                      </p:cBhvr>
                                      <p:to>
                                        <p:strVal val="visible"/>
                                      </p:to>
                                    </p:set>
                                    <p:anim calcmode="lin" valueType="num">
                                      <p:cBhvr additive="base">
                                        <p:cTn id="7" dur="500"/>
                                        <p:tgtEl>
                                          <p:spTgt spid="400"/>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402"/>
                                        </p:tgtEl>
                                        <p:attrNameLst>
                                          <p:attrName>style.visibility</p:attrName>
                                        </p:attrNameLst>
                                      </p:cBhvr>
                                      <p:to>
                                        <p:strVal val="visible"/>
                                      </p:to>
                                    </p:set>
                                    <p:anim calcmode="lin" valueType="num">
                                      <p:cBhvr additive="base">
                                        <p:cTn id="12" dur="500"/>
                                        <p:tgtEl>
                                          <p:spTgt spid="402"/>
                                        </p:tgtEl>
                                        <p:attrNameLst>
                                          <p:attrName>ppt_w</p:attrName>
                                        </p:attrNameLst>
                                      </p:cBhvr>
                                      <p:tavLst>
                                        <p:tav tm="0">
                                          <p:val>
                                            <p:strVal val="0"/>
                                          </p:val>
                                        </p:tav>
                                        <p:tav tm="100000">
                                          <p:val>
                                            <p:strVal val="#ppt_w"/>
                                          </p:val>
                                        </p:tav>
                                      </p:tavLst>
                                    </p:anim>
                                    <p:anim calcmode="lin" valueType="num">
                                      <p:cBhvr additive="base">
                                        <p:cTn id="13" dur="500"/>
                                        <p:tgtEl>
                                          <p:spTgt spid="40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406"/>
        <p:cNvGrpSpPr/>
        <p:nvPr/>
      </p:nvGrpSpPr>
      <p:grpSpPr>
        <a:xfrm>
          <a:off x="0" y="0"/>
          <a:ext cx="0" cy="0"/>
          <a:chOff x="0" y="0"/>
          <a:chExt cx="0" cy="0"/>
        </a:xfrm>
      </p:grpSpPr>
      <p:sp>
        <p:nvSpPr>
          <p:cNvPr id="407" name="Google Shape;407;p53"/>
          <p:cNvSpPr txBox="1"/>
          <p:nvPr/>
        </p:nvSpPr>
        <p:spPr>
          <a:xfrm>
            <a:off x="228600" y="1219200"/>
            <a:ext cx="8839200" cy="29853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dirty="0">
                <a:solidFill>
                  <a:srgbClr val="000000"/>
                </a:solidFill>
                <a:latin typeface="Times New Roman" panose="02020603050405020304" pitchFamily="18" charset="0"/>
                <a:cs typeface="Times New Roman" panose="02020603050405020304" pitchFamily="18" charset="0"/>
                <a:sym typeface="Arial"/>
              </a:rPr>
              <a:t>Write the </a:t>
            </a:r>
            <a:r>
              <a:rPr lang="en-US" sz="4000" b="0" i="0" u="none" strike="noStrike" cap="none" dirty="0">
                <a:solidFill>
                  <a:srgbClr val="000000"/>
                </a:solidFill>
                <a:latin typeface="Times New Roman" panose="02020603050405020304" pitchFamily="18" charset="0"/>
                <a:cs typeface="Times New Roman" panose="02020603050405020304" pitchFamily="18" charset="0"/>
                <a:sym typeface="Arial"/>
              </a:rPr>
              <a:t>expression</a:t>
            </a:r>
            <a:r>
              <a:rPr lang="en-US" sz="3600" b="0" i="0" u="none" strike="noStrike" cap="none" dirty="0">
                <a:solidFill>
                  <a:srgbClr val="000000"/>
                </a:solidFill>
                <a:latin typeface="Times New Roman" panose="02020603050405020304" pitchFamily="18" charset="0"/>
                <a:cs typeface="Times New Roman" panose="02020603050405020304" pitchFamily="18" charset="0"/>
                <a:sym typeface="Arial"/>
              </a:rPr>
              <a:t> for the equilibrium constant of this reaction at 25</a:t>
            </a:r>
            <a:r>
              <a:rPr lang="en-US" sz="3600" b="0" i="0" u="none" strike="noStrike" cap="none" baseline="30000" dirty="0">
                <a:solidFill>
                  <a:srgbClr val="000000"/>
                </a:solidFill>
                <a:latin typeface="Times New Roman" panose="02020603050405020304" pitchFamily="18" charset="0"/>
                <a:cs typeface="Times New Roman" panose="02020603050405020304" pitchFamily="18" charset="0"/>
                <a:sym typeface="Arial"/>
              </a:rPr>
              <a:t>o</a:t>
            </a:r>
            <a:r>
              <a:rPr lang="en-US" sz="3600" b="0" i="0" u="none" strike="noStrike" cap="none" dirty="0">
                <a:solidFill>
                  <a:srgbClr val="000000"/>
                </a:solidFill>
                <a:latin typeface="Times New Roman" panose="02020603050405020304" pitchFamily="18" charset="0"/>
                <a:cs typeface="Times New Roman" panose="02020603050405020304" pitchFamily="18" charset="0"/>
                <a:sym typeface="Arial"/>
              </a:rPr>
              <a:t>C.</a:t>
            </a:r>
            <a:endParaRPr sz="1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Clr>
                <a:schemeClr val="dk1"/>
              </a:buClr>
              <a:buSzPts val="3200"/>
              <a:buFont typeface="Arial"/>
              <a:buNone/>
            </a:pPr>
            <a:endParaRPr sz="3200" b="1"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Clr>
                <a:srgbClr val="000000"/>
              </a:buClr>
              <a:buSzPts val="4000"/>
              <a:buFont typeface="Arial"/>
              <a:buNone/>
            </a:pPr>
            <a:r>
              <a:rPr lang="en-US" sz="4000" b="0" i="0" u="none" strike="noStrike" cap="none" dirty="0">
                <a:solidFill>
                  <a:srgbClr val="000000"/>
                </a:solidFill>
                <a:latin typeface="Times New Roman" panose="02020603050405020304" pitchFamily="18" charset="0"/>
                <a:cs typeface="Times New Roman" panose="02020603050405020304" pitchFamily="18" charset="0"/>
                <a:sym typeface="Arial"/>
              </a:rPr>
              <a:t>(NH</a:t>
            </a:r>
            <a:r>
              <a:rPr lang="en-US" sz="4000" b="0" i="0" u="none" strike="noStrike" cap="none" baseline="-25000" dirty="0">
                <a:solidFill>
                  <a:srgbClr val="000000"/>
                </a:solidFill>
                <a:latin typeface="Times New Roman" panose="02020603050405020304" pitchFamily="18" charset="0"/>
                <a:cs typeface="Times New Roman" panose="02020603050405020304" pitchFamily="18" charset="0"/>
                <a:sym typeface="Arial"/>
              </a:rPr>
              <a:t>4</a:t>
            </a:r>
            <a:r>
              <a:rPr lang="en-US" sz="4000" b="0" i="0" u="none" strike="noStrike" cap="none" dirty="0">
                <a:solidFill>
                  <a:srgbClr val="000000"/>
                </a:solidFill>
                <a:latin typeface="Times New Roman" panose="02020603050405020304" pitchFamily="18" charset="0"/>
                <a:cs typeface="Times New Roman" panose="02020603050405020304" pitchFamily="18" charset="0"/>
                <a:sym typeface="Arial"/>
              </a:rPr>
              <a:t>)</a:t>
            </a:r>
            <a:r>
              <a:rPr lang="en-US" sz="4000" b="0" i="0" u="none" strike="noStrike" cap="none" baseline="-25000" dirty="0">
                <a:solidFill>
                  <a:srgbClr val="000000"/>
                </a:solidFill>
                <a:latin typeface="Times New Roman" panose="02020603050405020304" pitchFamily="18" charset="0"/>
                <a:cs typeface="Times New Roman" panose="02020603050405020304" pitchFamily="18" charset="0"/>
                <a:sym typeface="Arial"/>
              </a:rPr>
              <a:t>2</a:t>
            </a:r>
            <a:r>
              <a:rPr lang="en-US" sz="4000" b="0" i="0" u="none" strike="noStrike" cap="none" dirty="0">
                <a:solidFill>
                  <a:srgbClr val="000000"/>
                </a:solidFill>
                <a:latin typeface="Times New Roman" panose="02020603050405020304" pitchFamily="18" charset="0"/>
                <a:cs typeface="Times New Roman" panose="02020603050405020304" pitchFamily="18" charset="0"/>
                <a:sym typeface="Arial"/>
              </a:rPr>
              <a:t>Se (s) </a:t>
            </a:r>
            <a:r>
              <a:rPr lang="en-US" sz="4000" dirty="0">
                <a:latin typeface="Times New Roman" panose="02020603050405020304" pitchFamily="18" charset="0"/>
                <a:cs typeface="Times New Roman" panose="02020603050405020304" pitchFamily="18" charset="0"/>
                <a:sym typeface="Wingdings" panose="05000000000000000000" pitchFamily="2" charset="2"/>
              </a:rPr>
              <a:t></a:t>
            </a:r>
            <a:r>
              <a:rPr lang="en-US" sz="4000" b="0" i="0" u="none" strike="noStrike" cap="none" dirty="0">
                <a:solidFill>
                  <a:srgbClr val="000000"/>
                </a:solidFill>
                <a:latin typeface="Times New Roman" panose="02020603050405020304" pitchFamily="18" charset="0"/>
                <a:cs typeface="Times New Roman" panose="02020603050405020304" pitchFamily="18" charset="0"/>
                <a:sym typeface="Arial"/>
              </a:rPr>
              <a:t> 2NH</a:t>
            </a:r>
            <a:r>
              <a:rPr lang="en-US" sz="4000" b="0" i="0" u="none" strike="noStrike" cap="none" baseline="-25000" dirty="0">
                <a:solidFill>
                  <a:srgbClr val="000000"/>
                </a:solidFill>
                <a:latin typeface="Times New Roman" panose="02020603050405020304" pitchFamily="18" charset="0"/>
                <a:cs typeface="Times New Roman" panose="02020603050405020304" pitchFamily="18" charset="0"/>
                <a:sym typeface="Arial"/>
              </a:rPr>
              <a:t>3</a:t>
            </a:r>
            <a:r>
              <a:rPr lang="en-US" sz="4000" b="0" i="0" u="none" strike="noStrike" cap="none" dirty="0">
                <a:solidFill>
                  <a:srgbClr val="000000"/>
                </a:solidFill>
                <a:latin typeface="Times New Roman" panose="02020603050405020304" pitchFamily="18" charset="0"/>
                <a:cs typeface="Times New Roman" panose="02020603050405020304" pitchFamily="18" charset="0"/>
                <a:sym typeface="Arial"/>
              </a:rPr>
              <a:t> (g) + H</a:t>
            </a:r>
            <a:r>
              <a:rPr lang="en-US" sz="4000" b="0" i="0" u="none" strike="noStrike" cap="none" baseline="-25000" dirty="0">
                <a:solidFill>
                  <a:srgbClr val="000000"/>
                </a:solidFill>
                <a:latin typeface="Times New Roman" panose="02020603050405020304" pitchFamily="18" charset="0"/>
                <a:cs typeface="Times New Roman" panose="02020603050405020304" pitchFamily="18" charset="0"/>
                <a:sym typeface="Arial"/>
              </a:rPr>
              <a:t>2</a:t>
            </a:r>
            <a:r>
              <a:rPr lang="en-US" sz="4000" b="0" i="0" u="none" strike="noStrike" cap="none" dirty="0">
                <a:solidFill>
                  <a:srgbClr val="000000"/>
                </a:solidFill>
                <a:latin typeface="Times New Roman" panose="02020603050405020304" pitchFamily="18" charset="0"/>
                <a:cs typeface="Times New Roman" panose="02020603050405020304" pitchFamily="18" charset="0"/>
                <a:sym typeface="Arial"/>
              </a:rPr>
              <a:t>Se (g)</a:t>
            </a:r>
            <a:endParaRPr sz="40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Clr>
                <a:srgbClr val="000000"/>
              </a:buClr>
              <a:buSzPts val="4000"/>
              <a:buFont typeface="Arial"/>
              <a:buNone/>
            </a:pPr>
            <a:endParaRPr sz="40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408" name="Google Shape;408;p53"/>
          <p:cNvSpPr txBox="1"/>
          <p:nvPr/>
        </p:nvSpPr>
        <p:spPr>
          <a:xfrm>
            <a:off x="457200" y="228600"/>
            <a:ext cx="8229600" cy="762000"/>
          </a:xfrm>
          <a:prstGeom prst="rect">
            <a:avLst/>
          </a:prstGeom>
          <a:solidFill>
            <a:srgbClr val="00003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4400"/>
              <a:buFont typeface="Arial"/>
              <a:buNone/>
            </a:pPr>
            <a:r>
              <a:rPr lang="en-US" sz="4400" b="1" i="0" u="none" strike="noStrike" cap="none" dirty="0">
                <a:solidFill>
                  <a:schemeClr val="lt1"/>
                </a:solidFill>
                <a:latin typeface="Times New Roman" panose="02020603050405020304" pitchFamily="18" charset="0"/>
                <a:cs typeface="Times New Roman" panose="02020603050405020304" pitchFamily="18" charset="0"/>
                <a:sym typeface="Arial"/>
              </a:rPr>
              <a:t>Practice Problem 3</a:t>
            </a:r>
            <a:endParaRPr sz="1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Clr>
                <a:srgbClr val="000000"/>
              </a:buClr>
              <a:buSzPts val="4400"/>
              <a:buFont typeface="Arial"/>
              <a:buNone/>
            </a:pPr>
            <a:endParaRPr sz="4400" b="1" i="0" u="none" strike="noStrike" cap="none" dirty="0">
              <a:solidFill>
                <a:schemeClr val="lt1"/>
              </a:solidFill>
              <a:latin typeface="Times New Roman" panose="02020603050405020304" pitchFamily="18" charset="0"/>
              <a:cs typeface="Times New Roman" panose="02020603050405020304" pitchFamily="18" charset="0"/>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412"/>
        <p:cNvGrpSpPr/>
        <p:nvPr/>
      </p:nvGrpSpPr>
      <p:grpSpPr>
        <a:xfrm>
          <a:off x="0" y="0"/>
          <a:ext cx="0" cy="0"/>
          <a:chOff x="0" y="0"/>
          <a:chExt cx="0" cy="0"/>
        </a:xfrm>
      </p:grpSpPr>
      <p:sp>
        <p:nvSpPr>
          <p:cNvPr id="413" name="Google Shape;413;p54"/>
          <p:cNvSpPr txBox="1"/>
          <p:nvPr/>
        </p:nvSpPr>
        <p:spPr>
          <a:xfrm>
            <a:off x="304800" y="381000"/>
            <a:ext cx="8534400" cy="59400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dirty="0">
                <a:solidFill>
                  <a:srgbClr val="000000"/>
                </a:solidFill>
                <a:latin typeface="Times New Roman" panose="02020603050405020304" pitchFamily="18" charset="0"/>
                <a:cs typeface="Times New Roman" panose="02020603050405020304" pitchFamily="18" charset="0"/>
                <a:sym typeface="Arial"/>
              </a:rPr>
              <a:t>(NH</a:t>
            </a:r>
            <a:r>
              <a:rPr lang="en-US" sz="3600" b="0" i="0" u="none" strike="noStrike" cap="none" baseline="-25000" dirty="0">
                <a:solidFill>
                  <a:srgbClr val="000000"/>
                </a:solidFill>
                <a:latin typeface="Times New Roman" panose="02020603050405020304" pitchFamily="18" charset="0"/>
                <a:cs typeface="Times New Roman" panose="02020603050405020304" pitchFamily="18" charset="0"/>
                <a:sym typeface="Arial"/>
              </a:rPr>
              <a:t>4</a:t>
            </a:r>
            <a:r>
              <a:rPr lang="en-US" sz="3600" b="0" i="0" u="none" strike="noStrike" cap="none" dirty="0">
                <a:solidFill>
                  <a:srgbClr val="000000"/>
                </a:solidFill>
                <a:latin typeface="Times New Roman" panose="02020603050405020304" pitchFamily="18" charset="0"/>
                <a:cs typeface="Times New Roman" panose="02020603050405020304" pitchFamily="18" charset="0"/>
                <a:sym typeface="Arial"/>
              </a:rPr>
              <a:t>)</a:t>
            </a:r>
            <a:r>
              <a:rPr lang="en-US" sz="3600" b="0" i="0" u="none" strike="noStrike" cap="none" baseline="-25000" dirty="0">
                <a:solidFill>
                  <a:srgbClr val="000000"/>
                </a:solidFill>
                <a:latin typeface="Times New Roman" panose="02020603050405020304" pitchFamily="18" charset="0"/>
                <a:cs typeface="Times New Roman" panose="02020603050405020304" pitchFamily="18" charset="0"/>
                <a:sym typeface="Arial"/>
              </a:rPr>
              <a:t>2</a:t>
            </a:r>
            <a:r>
              <a:rPr lang="en-US" sz="3600" b="0" i="0" u="none" strike="noStrike" cap="none" dirty="0">
                <a:solidFill>
                  <a:srgbClr val="000000"/>
                </a:solidFill>
                <a:latin typeface="Times New Roman" panose="02020603050405020304" pitchFamily="18" charset="0"/>
                <a:cs typeface="Times New Roman" panose="02020603050405020304" pitchFamily="18" charset="0"/>
                <a:sym typeface="Arial"/>
              </a:rPr>
              <a:t>Se (s) </a:t>
            </a:r>
            <a:r>
              <a:rPr lang="en-US" sz="3600" b="0" i="0" u="none" strike="noStrike" cap="none"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en-US" sz="3600" b="0" i="0" u="none" strike="noStrike" cap="none" dirty="0">
                <a:solidFill>
                  <a:srgbClr val="000000"/>
                </a:solidFill>
                <a:latin typeface="Times New Roman" panose="02020603050405020304" pitchFamily="18" charset="0"/>
                <a:cs typeface="Times New Roman" panose="02020603050405020304" pitchFamily="18" charset="0"/>
                <a:sym typeface="Arial"/>
              </a:rPr>
              <a:t> 2NH</a:t>
            </a:r>
            <a:r>
              <a:rPr lang="en-US" sz="3600" b="0" i="0" u="none" strike="noStrike" cap="none" baseline="-25000" dirty="0">
                <a:solidFill>
                  <a:srgbClr val="000000"/>
                </a:solidFill>
                <a:latin typeface="Times New Roman" panose="02020603050405020304" pitchFamily="18" charset="0"/>
                <a:cs typeface="Times New Roman" panose="02020603050405020304" pitchFamily="18" charset="0"/>
                <a:sym typeface="Arial"/>
              </a:rPr>
              <a:t>3</a:t>
            </a:r>
            <a:r>
              <a:rPr lang="en-US" sz="3600" b="0" i="0" u="none" strike="noStrike" cap="none" dirty="0">
                <a:solidFill>
                  <a:srgbClr val="000000"/>
                </a:solidFill>
                <a:latin typeface="Times New Roman" panose="02020603050405020304" pitchFamily="18" charset="0"/>
                <a:cs typeface="Times New Roman" panose="02020603050405020304" pitchFamily="18" charset="0"/>
                <a:sym typeface="Arial"/>
              </a:rPr>
              <a:t> (g) + H</a:t>
            </a:r>
            <a:r>
              <a:rPr lang="en-US" sz="3600" b="0" i="0" u="none" strike="noStrike" cap="none" baseline="-25000" dirty="0">
                <a:solidFill>
                  <a:srgbClr val="000000"/>
                </a:solidFill>
                <a:latin typeface="Times New Roman" panose="02020603050405020304" pitchFamily="18" charset="0"/>
                <a:cs typeface="Times New Roman" panose="02020603050405020304" pitchFamily="18" charset="0"/>
                <a:sym typeface="Arial"/>
              </a:rPr>
              <a:t>2</a:t>
            </a:r>
            <a:r>
              <a:rPr lang="en-US" sz="3600" b="0" i="0" u="none" strike="noStrike" cap="none" dirty="0">
                <a:solidFill>
                  <a:srgbClr val="000000"/>
                </a:solidFill>
                <a:latin typeface="Times New Roman" panose="02020603050405020304" pitchFamily="18" charset="0"/>
                <a:cs typeface="Times New Roman" panose="02020603050405020304" pitchFamily="18" charset="0"/>
                <a:sym typeface="Arial"/>
              </a:rPr>
              <a:t>Se (g)</a:t>
            </a:r>
            <a:endParaRPr sz="1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Clr>
                <a:schemeClr val="dk1"/>
              </a:buClr>
              <a:buSzPts val="3600"/>
              <a:buFont typeface="Arial"/>
              <a:buNone/>
            </a:pPr>
            <a:endParaRPr sz="36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Clr>
                <a:srgbClr val="000000"/>
              </a:buClr>
              <a:buSzPts val="3200"/>
              <a:buFont typeface="Arial"/>
              <a:buNone/>
            </a:pPr>
            <a:r>
              <a:rPr lang="en-US" sz="3200" b="0" i="0" u="none" strike="noStrike" cap="none" dirty="0">
                <a:solidFill>
                  <a:srgbClr val="000000"/>
                </a:solidFill>
                <a:latin typeface="Times New Roman" panose="02020603050405020304" pitchFamily="18" charset="0"/>
                <a:cs typeface="Times New Roman" panose="02020603050405020304" pitchFamily="18" charset="0"/>
                <a:sym typeface="Arial"/>
              </a:rPr>
              <a:t>This is a </a:t>
            </a:r>
            <a:r>
              <a:rPr lang="en-US" sz="3200" b="0" i="0" u="sng" strike="noStrike" cap="none" dirty="0">
                <a:solidFill>
                  <a:srgbClr val="000000"/>
                </a:solidFill>
                <a:latin typeface="Times New Roman" panose="02020603050405020304" pitchFamily="18" charset="0"/>
                <a:cs typeface="Times New Roman" panose="02020603050405020304" pitchFamily="18" charset="0"/>
                <a:sym typeface="Arial"/>
              </a:rPr>
              <a:t>heterogeneous</a:t>
            </a:r>
            <a:r>
              <a:rPr lang="en-US" sz="3200" b="0" i="0" u="none" strike="noStrike" cap="none" dirty="0">
                <a:solidFill>
                  <a:srgbClr val="000000"/>
                </a:solidFill>
                <a:latin typeface="Times New Roman" panose="02020603050405020304" pitchFamily="18" charset="0"/>
                <a:cs typeface="Times New Roman" panose="02020603050405020304" pitchFamily="18" charset="0"/>
                <a:sym typeface="Arial"/>
              </a:rPr>
              <a:t> equilibrium because the reaction includes both solid and gas phases. </a:t>
            </a:r>
            <a:endParaRPr sz="1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Clr>
                <a:srgbClr val="000000"/>
              </a:buClr>
              <a:buSzPts val="3200"/>
              <a:buFont typeface="Arial"/>
              <a:buNone/>
            </a:pPr>
            <a:r>
              <a:rPr lang="en-US" sz="3200" b="0" i="0" u="none" strike="noStrike" cap="none" dirty="0">
                <a:solidFill>
                  <a:srgbClr val="000000"/>
                </a:solidFill>
                <a:latin typeface="Times New Roman" panose="02020603050405020304" pitchFamily="18" charset="0"/>
                <a:cs typeface="Times New Roman" panose="02020603050405020304" pitchFamily="18" charset="0"/>
                <a:sym typeface="Arial"/>
              </a:rPr>
              <a:t>Because the concentration of the solid will be constant, we will call it “1”. Therefore the expression for the equilibrium constant will not include the solid.</a:t>
            </a:r>
            <a:endParaRPr sz="1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Clr>
                <a:schemeClr val="dk1"/>
              </a:buClr>
              <a:buSzPts val="2000"/>
              <a:buFont typeface="Arial"/>
              <a:buNone/>
            </a:pPr>
            <a:endParaRPr sz="2000" b="1"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0" marR="0" lvl="0" indent="0" algn="ctr" rtl="0">
              <a:lnSpc>
                <a:spcPct val="100000"/>
              </a:lnSpc>
              <a:spcBef>
                <a:spcPts val="0"/>
              </a:spcBef>
              <a:spcAft>
                <a:spcPts val="0"/>
              </a:spcAft>
              <a:buClr>
                <a:srgbClr val="C00000"/>
              </a:buClr>
              <a:buSzPts val="4800"/>
              <a:buFont typeface="Arial"/>
              <a:buNone/>
            </a:pPr>
            <a:r>
              <a:rPr lang="en-US" sz="4800" b="1" i="1" u="none" strike="noStrike" cap="none" dirty="0" err="1">
                <a:solidFill>
                  <a:srgbClr val="C00000"/>
                </a:solidFill>
                <a:latin typeface="Times New Roman" panose="02020603050405020304" pitchFamily="18" charset="0"/>
                <a:cs typeface="Times New Roman" panose="02020603050405020304" pitchFamily="18" charset="0"/>
                <a:sym typeface="Arial"/>
              </a:rPr>
              <a:t>K</a:t>
            </a:r>
            <a:r>
              <a:rPr lang="en-US" sz="4800" b="1" i="0" u="none" strike="noStrike" cap="none" baseline="-25000" dirty="0" err="1">
                <a:solidFill>
                  <a:srgbClr val="C00000"/>
                </a:solidFill>
                <a:latin typeface="Times New Roman" panose="02020603050405020304" pitchFamily="18" charset="0"/>
                <a:cs typeface="Times New Roman" panose="02020603050405020304" pitchFamily="18" charset="0"/>
                <a:sym typeface="Arial"/>
              </a:rPr>
              <a:t>eq</a:t>
            </a:r>
            <a:r>
              <a:rPr lang="en-US" sz="4800" b="1" i="0" u="none" strike="noStrike" cap="none" dirty="0">
                <a:solidFill>
                  <a:srgbClr val="C00000"/>
                </a:solidFill>
                <a:latin typeface="Times New Roman" panose="02020603050405020304" pitchFamily="18" charset="0"/>
                <a:cs typeface="Times New Roman" panose="02020603050405020304" pitchFamily="18" charset="0"/>
                <a:sym typeface="Arial"/>
              </a:rPr>
              <a:t> = [NH</a:t>
            </a:r>
            <a:r>
              <a:rPr lang="en-US" sz="4800" b="1" i="0" u="none" strike="noStrike" cap="none" baseline="-25000" dirty="0">
                <a:solidFill>
                  <a:srgbClr val="C00000"/>
                </a:solidFill>
                <a:latin typeface="Times New Roman" panose="02020603050405020304" pitchFamily="18" charset="0"/>
                <a:cs typeface="Times New Roman" panose="02020603050405020304" pitchFamily="18" charset="0"/>
                <a:sym typeface="Arial"/>
              </a:rPr>
              <a:t>3</a:t>
            </a:r>
            <a:r>
              <a:rPr lang="en-US" sz="4800" b="1" i="0" u="none" strike="noStrike" cap="none" dirty="0">
                <a:solidFill>
                  <a:srgbClr val="C00000"/>
                </a:solidFill>
                <a:latin typeface="Times New Roman" panose="02020603050405020304" pitchFamily="18" charset="0"/>
                <a:cs typeface="Times New Roman" panose="02020603050405020304" pitchFamily="18" charset="0"/>
                <a:sym typeface="Arial"/>
              </a:rPr>
              <a:t>]</a:t>
            </a:r>
            <a:r>
              <a:rPr lang="en-US" sz="4800" b="1" i="0" u="none" strike="noStrike" cap="none" baseline="30000" dirty="0">
                <a:solidFill>
                  <a:srgbClr val="C00000"/>
                </a:solidFill>
                <a:latin typeface="Times New Roman" panose="02020603050405020304" pitchFamily="18" charset="0"/>
                <a:cs typeface="Times New Roman" panose="02020603050405020304" pitchFamily="18" charset="0"/>
                <a:sym typeface="Arial"/>
              </a:rPr>
              <a:t>2 </a:t>
            </a:r>
            <a:r>
              <a:rPr lang="en-US" sz="4800" b="1" i="0" u="none" strike="noStrike" cap="none" dirty="0">
                <a:solidFill>
                  <a:srgbClr val="C00000"/>
                </a:solidFill>
                <a:latin typeface="Times New Roman" panose="02020603050405020304" pitchFamily="18" charset="0"/>
                <a:cs typeface="Times New Roman" panose="02020603050405020304" pitchFamily="18" charset="0"/>
                <a:sym typeface="Arial"/>
              </a:rPr>
              <a:t>[H</a:t>
            </a:r>
            <a:r>
              <a:rPr lang="en-US" sz="4800" b="1" i="0" u="none" strike="noStrike" cap="none" baseline="-25000" dirty="0">
                <a:solidFill>
                  <a:srgbClr val="C00000"/>
                </a:solidFill>
                <a:latin typeface="Times New Roman" panose="02020603050405020304" pitchFamily="18" charset="0"/>
                <a:cs typeface="Times New Roman" panose="02020603050405020304" pitchFamily="18" charset="0"/>
                <a:sym typeface="Arial"/>
              </a:rPr>
              <a:t>2</a:t>
            </a:r>
            <a:r>
              <a:rPr lang="en-US" sz="4800" b="1" i="0" u="none" strike="noStrike" cap="none" dirty="0">
                <a:solidFill>
                  <a:srgbClr val="C00000"/>
                </a:solidFill>
                <a:latin typeface="Times New Roman" panose="02020603050405020304" pitchFamily="18" charset="0"/>
                <a:cs typeface="Times New Roman" panose="02020603050405020304" pitchFamily="18" charset="0"/>
                <a:sym typeface="Arial"/>
              </a:rPr>
              <a:t>Se]  </a:t>
            </a:r>
            <a:r>
              <a:rPr lang="en-US" sz="4000" b="0" i="0" u="none" strike="noStrike" cap="none" dirty="0">
                <a:solidFill>
                  <a:srgbClr val="C00000"/>
                </a:solidFill>
                <a:latin typeface="Times New Roman" panose="02020603050405020304" pitchFamily="18" charset="0"/>
                <a:cs typeface="Times New Roman" panose="02020603050405020304" pitchFamily="18" charset="0"/>
                <a:sym typeface="Arial"/>
              </a:rPr>
              <a:t>at 25</a:t>
            </a:r>
            <a:r>
              <a:rPr lang="en-US" sz="4000" b="0" i="0" u="none" strike="noStrike" cap="none" baseline="30000" dirty="0">
                <a:solidFill>
                  <a:srgbClr val="C00000"/>
                </a:solidFill>
                <a:latin typeface="Times New Roman" panose="02020603050405020304" pitchFamily="18" charset="0"/>
                <a:cs typeface="Times New Roman" panose="02020603050405020304" pitchFamily="18" charset="0"/>
                <a:sym typeface="Arial"/>
              </a:rPr>
              <a:t>o</a:t>
            </a:r>
            <a:r>
              <a:rPr lang="en-US" sz="4000" b="0" i="0" u="none" strike="noStrike" cap="none" dirty="0">
                <a:solidFill>
                  <a:srgbClr val="C00000"/>
                </a:solidFill>
                <a:latin typeface="Times New Roman" panose="02020603050405020304" pitchFamily="18" charset="0"/>
                <a:cs typeface="Times New Roman" panose="02020603050405020304" pitchFamily="18" charset="0"/>
                <a:sym typeface="Arial"/>
              </a:rPr>
              <a:t>C</a:t>
            </a:r>
            <a:endParaRPr sz="4800" b="0" i="1" u="none" strike="noStrike" cap="none" dirty="0">
              <a:solidFill>
                <a:srgbClr val="C00000"/>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Clr>
                <a:srgbClr val="000000"/>
              </a:buClr>
              <a:buSzPts val="4800"/>
              <a:buFont typeface="Arial"/>
              <a:buNone/>
            </a:pPr>
            <a:endParaRPr sz="4800" b="0" i="1" u="none" strike="noStrike" cap="none" dirty="0">
              <a:solidFill>
                <a:srgbClr val="C00000"/>
              </a:solidFill>
              <a:latin typeface="Times New Roman" panose="02020603050405020304" pitchFamily="18" charset="0"/>
              <a:cs typeface="Times New Roman" panose="02020603050405020304" pitchFamily="18" charset="0"/>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417"/>
        <p:cNvGrpSpPr/>
        <p:nvPr/>
      </p:nvGrpSpPr>
      <p:grpSpPr>
        <a:xfrm>
          <a:off x="0" y="0"/>
          <a:ext cx="0" cy="0"/>
          <a:chOff x="0" y="0"/>
          <a:chExt cx="0" cy="0"/>
        </a:xfrm>
      </p:grpSpPr>
      <p:sp>
        <p:nvSpPr>
          <p:cNvPr id="418" name="Google Shape;418;p55"/>
          <p:cNvSpPr txBox="1"/>
          <p:nvPr/>
        </p:nvSpPr>
        <p:spPr>
          <a:xfrm>
            <a:off x="381000" y="1219200"/>
            <a:ext cx="8686800" cy="29853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dirty="0">
                <a:solidFill>
                  <a:srgbClr val="000000"/>
                </a:solidFill>
                <a:latin typeface="Arial"/>
                <a:ea typeface="Arial"/>
                <a:cs typeface="Arial"/>
                <a:sym typeface="Arial"/>
              </a:rPr>
              <a:t>Write the </a:t>
            </a:r>
            <a:r>
              <a:rPr lang="en-US" sz="4000" b="0" i="0" u="none" strike="noStrike" cap="none" dirty="0">
                <a:solidFill>
                  <a:srgbClr val="000000"/>
                </a:solidFill>
                <a:latin typeface="Arial"/>
                <a:ea typeface="Arial"/>
                <a:cs typeface="Arial"/>
                <a:sym typeface="Arial"/>
              </a:rPr>
              <a:t>expression</a:t>
            </a:r>
            <a:r>
              <a:rPr lang="en-US" sz="3600" b="0" i="0" u="none" strike="noStrike" cap="none" dirty="0">
                <a:solidFill>
                  <a:srgbClr val="000000"/>
                </a:solidFill>
                <a:latin typeface="Arial"/>
                <a:ea typeface="Arial"/>
                <a:cs typeface="Arial"/>
                <a:sym typeface="Arial"/>
              </a:rPr>
              <a:t> for the equilibrium constant </a:t>
            </a:r>
            <a:r>
              <a:rPr lang="en-US" sz="3600" b="0" i="1" u="none" strike="noStrike" cap="none" dirty="0" err="1">
                <a:solidFill>
                  <a:srgbClr val="000000"/>
                </a:solidFill>
                <a:latin typeface="Arial"/>
                <a:ea typeface="Arial"/>
                <a:cs typeface="Arial"/>
                <a:sym typeface="Arial"/>
              </a:rPr>
              <a:t>K</a:t>
            </a:r>
            <a:r>
              <a:rPr lang="en-US" sz="3600" b="0" i="0" u="none" strike="noStrike" cap="none" baseline="-25000" dirty="0" err="1">
                <a:solidFill>
                  <a:srgbClr val="000000"/>
                </a:solidFill>
                <a:latin typeface="Arial"/>
                <a:ea typeface="Arial"/>
                <a:cs typeface="Arial"/>
                <a:sym typeface="Arial"/>
              </a:rPr>
              <a:t>eq</a:t>
            </a:r>
            <a:r>
              <a:rPr lang="en-US" sz="3600" b="0" i="1" u="none" strike="noStrike" cap="none" dirty="0">
                <a:solidFill>
                  <a:srgbClr val="000000"/>
                </a:solidFill>
                <a:latin typeface="Arial"/>
                <a:ea typeface="Arial"/>
                <a:cs typeface="Arial"/>
                <a:sym typeface="Arial"/>
              </a:rPr>
              <a:t> </a:t>
            </a:r>
            <a:r>
              <a:rPr lang="en-US" sz="3600" b="0" i="0" u="none" strike="noStrike" cap="none" dirty="0">
                <a:solidFill>
                  <a:srgbClr val="000000"/>
                </a:solidFill>
                <a:latin typeface="Arial"/>
                <a:ea typeface="Arial"/>
                <a:cs typeface="Arial"/>
                <a:sym typeface="Arial"/>
              </a:rPr>
              <a:t>of this reaction at 25</a:t>
            </a:r>
            <a:r>
              <a:rPr lang="en-US" sz="3600" b="0" i="0" u="none" strike="noStrike" cap="none" baseline="30000" dirty="0">
                <a:solidFill>
                  <a:srgbClr val="000000"/>
                </a:solidFill>
                <a:latin typeface="Arial"/>
                <a:ea typeface="Arial"/>
                <a:cs typeface="Arial"/>
                <a:sym typeface="Arial"/>
              </a:rPr>
              <a:t>o</a:t>
            </a:r>
            <a:r>
              <a:rPr lang="en-US" sz="3600" b="0" i="0" u="none" strike="noStrike" cap="none" dirty="0">
                <a:solidFill>
                  <a:srgbClr val="000000"/>
                </a:solidFill>
                <a:latin typeface="Arial"/>
                <a:ea typeface="Arial"/>
                <a:cs typeface="Arial"/>
                <a:sym typeface="Arial"/>
              </a:rPr>
              <a:t>C.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200"/>
              <a:buFont typeface="Arial"/>
              <a:buNone/>
            </a:pPr>
            <a:endParaRPr sz="3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dirty="0">
                <a:solidFill>
                  <a:srgbClr val="000000"/>
                </a:solidFill>
                <a:latin typeface="Arial"/>
                <a:ea typeface="Arial"/>
                <a:cs typeface="Arial"/>
                <a:sym typeface="Arial"/>
              </a:rPr>
              <a:t>PCl</a:t>
            </a:r>
            <a:r>
              <a:rPr lang="en-US" sz="4000" b="0" i="0" u="none" strike="noStrike" cap="none" baseline="-25000" dirty="0">
                <a:solidFill>
                  <a:srgbClr val="000000"/>
                </a:solidFill>
                <a:latin typeface="Arial"/>
                <a:ea typeface="Arial"/>
                <a:cs typeface="Arial"/>
                <a:sym typeface="Arial"/>
              </a:rPr>
              <a:t>3</a:t>
            </a:r>
            <a:r>
              <a:rPr lang="en-US" sz="4000" b="0" i="0" u="none" strike="noStrike" cap="none" dirty="0">
                <a:solidFill>
                  <a:srgbClr val="000000"/>
                </a:solidFill>
                <a:latin typeface="Arial"/>
                <a:ea typeface="Arial"/>
                <a:cs typeface="Arial"/>
                <a:sym typeface="Arial"/>
              </a:rPr>
              <a:t> (l) + Cl</a:t>
            </a:r>
            <a:r>
              <a:rPr lang="en-US" sz="4000" b="0" i="0" u="none" strike="noStrike" cap="none" baseline="-25000" dirty="0">
                <a:solidFill>
                  <a:srgbClr val="000000"/>
                </a:solidFill>
                <a:latin typeface="Arial"/>
                <a:ea typeface="Arial"/>
                <a:cs typeface="Arial"/>
                <a:sym typeface="Arial"/>
              </a:rPr>
              <a:t>2</a:t>
            </a:r>
            <a:r>
              <a:rPr lang="en-US" sz="4000" b="0" i="0" u="none" strike="noStrike" cap="none" dirty="0">
                <a:solidFill>
                  <a:srgbClr val="000000"/>
                </a:solidFill>
                <a:latin typeface="Arial"/>
                <a:ea typeface="Arial"/>
                <a:cs typeface="Arial"/>
                <a:sym typeface="Arial"/>
              </a:rPr>
              <a:t> (g) </a:t>
            </a:r>
            <a:r>
              <a:rPr lang="en-US" sz="4000" b="0" i="0" u="none" strike="noStrike" cap="none" dirty="0">
                <a:solidFill>
                  <a:srgbClr val="000000"/>
                </a:solidFill>
                <a:latin typeface="Arial"/>
                <a:ea typeface="Arial"/>
                <a:cs typeface="Arial"/>
                <a:sym typeface="Wingdings" panose="05000000000000000000" pitchFamily="2" charset="2"/>
              </a:rPr>
              <a:t></a:t>
            </a:r>
            <a:r>
              <a:rPr lang="en-US" sz="4000" b="0" i="0" u="none" strike="noStrike" cap="none" dirty="0">
                <a:solidFill>
                  <a:srgbClr val="000000"/>
                </a:solidFill>
                <a:latin typeface="Arial"/>
                <a:ea typeface="Arial"/>
                <a:cs typeface="Arial"/>
                <a:sym typeface="Arial"/>
              </a:rPr>
              <a:t> PCl</a:t>
            </a:r>
            <a:r>
              <a:rPr lang="en-US" sz="4000" b="0" i="0" u="none" strike="noStrike" cap="none" baseline="-25000" dirty="0">
                <a:solidFill>
                  <a:srgbClr val="000000"/>
                </a:solidFill>
                <a:latin typeface="Arial"/>
                <a:ea typeface="Arial"/>
                <a:cs typeface="Arial"/>
                <a:sym typeface="Arial"/>
              </a:rPr>
              <a:t>5</a:t>
            </a:r>
            <a:r>
              <a:rPr lang="en-US" sz="4000" b="0" i="0" u="none" strike="noStrike" cap="none" dirty="0">
                <a:solidFill>
                  <a:srgbClr val="000000"/>
                </a:solidFill>
                <a:latin typeface="Arial"/>
                <a:ea typeface="Arial"/>
                <a:cs typeface="Arial"/>
                <a:sym typeface="Arial"/>
              </a:rPr>
              <a:t> (s)</a:t>
            </a:r>
            <a:endParaRPr sz="4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0"/>
              <a:buFont typeface="Arial"/>
              <a:buNone/>
            </a:pPr>
            <a:endParaRPr sz="4000" b="0" i="0" u="none" strike="noStrike" cap="none" dirty="0">
              <a:solidFill>
                <a:srgbClr val="000000"/>
              </a:solidFill>
              <a:latin typeface="Arial"/>
              <a:ea typeface="Arial"/>
              <a:cs typeface="Arial"/>
              <a:sym typeface="Arial"/>
            </a:endParaRPr>
          </a:p>
        </p:txBody>
      </p:sp>
      <p:sp>
        <p:nvSpPr>
          <p:cNvPr id="419" name="Google Shape;419;p55"/>
          <p:cNvSpPr txBox="1"/>
          <p:nvPr/>
        </p:nvSpPr>
        <p:spPr>
          <a:xfrm>
            <a:off x="457200" y="228600"/>
            <a:ext cx="8229600" cy="762000"/>
          </a:xfrm>
          <a:prstGeom prst="rect">
            <a:avLst/>
          </a:prstGeom>
          <a:solidFill>
            <a:srgbClr val="00003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4400"/>
              <a:buFont typeface="Arial"/>
              <a:buNone/>
            </a:pPr>
            <a:r>
              <a:rPr lang="en-US" sz="4400" b="1" i="0" u="none" strike="noStrike" cap="none" dirty="0">
                <a:solidFill>
                  <a:schemeClr val="lt1"/>
                </a:solidFill>
                <a:latin typeface="Arial"/>
                <a:ea typeface="Arial"/>
                <a:cs typeface="Arial"/>
                <a:sym typeface="Arial"/>
              </a:rPr>
              <a:t>Practice Problem 4</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400"/>
              <a:buFont typeface="Arial"/>
              <a:buNone/>
            </a:pPr>
            <a:endParaRPr sz="4400" b="1" i="0" u="none" strike="noStrike" cap="none" dirty="0">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227"/>
        <p:cNvGrpSpPr/>
        <p:nvPr/>
      </p:nvGrpSpPr>
      <p:grpSpPr>
        <a:xfrm>
          <a:off x="0" y="0"/>
          <a:ext cx="0" cy="0"/>
          <a:chOff x="0" y="0"/>
          <a:chExt cx="0" cy="0"/>
        </a:xfrm>
      </p:grpSpPr>
      <p:sp>
        <p:nvSpPr>
          <p:cNvPr id="228" name="Google Shape;228;p29"/>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F1"/>
              </a:buClr>
              <a:buSzPts val="4800"/>
              <a:buFont typeface="Arial"/>
              <a:buNone/>
            </a:pPr>
            <a:r>
              <a:rPr lang="en-US" sz="4800" b="1" i="0" u="none" dirty="0">
                <a:solidFill>
                  <a:srgbClr val="0000F1"/>
                </a:solidFill>
                <a:latin typeface="Times New Roman" panose="02020603050405020304" pitchFamily="18" charset="0"/>
                <a:cs typeface="Times New Roman" panose="02020603050405020304" pitchFamily="18" charset="0"/>
                <a:sym typeface="Arial"/>
              </a:rPr>
              <a:t>Equilibrium</a:t>
            </a:r>
            <a:endParaRPr dirty="0">
              <a:latin typeface="Times New Roman" panose="02020603050405020304" pitchFamily="18" charset="0"/>
              <a:cs typeface="Times New Roman" panose="02020603050405020304" pitchFamily="18" charset="0"/>
            </a:endParaRPr>
          </a:p>
        </p:txBody>
      </p:sp>
      <p:sp>
        <p:nvSpPr>
          <p:cNvPr id="229" name="Google Shape;229;p29"/>
          <p:cNvSpPr txBox="1">
            <a:spLocks noGrp="1"/>
          </p:cNvSpPr>
          <p:nvPr>
            <p:ph type="body" idx="1"/>
          </p:nvPr>
        </p:nvSpPr>
        <p:spPr>
          <a:xfrm>
            <a:off x="381000" y="1219200"/>
            <a:ext cx="8229600" cy="44958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2"/>
              </a:buClr>
              <a:buSzPts val="3600"/>
              <a:buNone/>
            </a:pPr>
            <a:r>
              <a:rPr lang="en-US" sz="3600" b="1" i="0" u="none" dirty="0">
                <a:solidFill>
                  <a:srgbClr val="000000"/>
                </a:solidFill>
                <a:latin typeface="Times New Roman" panose="02020603050405020304" pitchFamily="18" charset="0"/>
                <a:cs typeface="Times New Roman" panose="02020603050405020304" pitchFamily="18" charset="0"/>
                <a:sym typeface="Arial"/>
              </a:rPr>
              <a:t>There are two types of equilibrium:</a:t>
            </a:r>
          </a:p>
          <a:p>
            <a:pPr marL="571500" lvl="0" indent="-571500" algn="l" rtl="0">
              <a:lnSpc>
                <a:spcPct val="100000"/>
              </a:lnSpc>
              <a:spcBef>
                <a:spcPts val="0"/>
              </a:spcBef>
              <a:spcAft>
                <a:spcPts val="0"/>
              </a:spcAft>
              <a:buClr>
                <a:schemeClr val="dk2"/>
              </a:buClr>
              <a:buSzPts val="3600"/>
              <a:buFont typeface="Wingdings" panose="05000000000000000000" pitchFamily="2" charset="2"/>
              <a:buChar char="Ø"/>
            </a:pPr>
            <a:r>
              <a:rPr lang="en-US" sz="3600" b="1" i="0" u="none" dirty="0">
                <a:solidFill>
                  <a:srgbClr val="C00000"/>
                </a:solidFill>
                <a:latin typeface="Times New Roman" panose="02020603050405020304" pitchFamily="18" charset="0"/>
                <a:cs typeface="Times New Roman" panose="02020603050405020304" pitchFamily="18" charset="0"/>
                <a:sym typeface="Arial"/>
              </a:rPr>
              <a:t>Physical Equilibrium </a:t>
            </a:r>
            <a:r>
              <a:rPr lang="en-US" sz="3200" b="1" i="0" u="none" dirty="0">
                <a:solidFill>
                  <a:srgbClr val="000000"/>
                </a:solidFill>
                <a:latin typeface="Times New Roman" panose="02020603050405020304" pitchFamily="18" charset="0"/>
                <a:cs typeface="Times New Roman" panose="02020603050405020304" pitchFamily="18" charset="0"/>
                <a:sym typeface="Arial"/>
              </a:rPr>
              <a:t>involves a change in state. Example:</a:t>
            </a:r>
            <a:endParaRPr dirty="0">
              <a:latin typeface="Times New Roman" panose="02020603050405020304" pitchFamily="18" charset="0"/>
              <a:cs typeface="Times New Roman" panose="02020603050405020304" pitchFamily="18" charset="0"/>
            </a:endParaRPr>
          </a:p>
          <a:p>
            <a:pPr marL="914400" lvl="2" indent="0" algn="ctr" rtl="0">
              <a:lnSpc>
                <a:spcPct val="100000"/>
              </a:lnSpc>
              <a:spcBef>
                <a:spcPts val="640"/>
              </a:spcBef>
              <a:spcAft>
                <a:spcPts val="0"/>
              </a:spcAft>
              <a:buSzPts val="3200"/>
              <a:buFont typeface="Arial"/>
              <a:buNone/>
            </a:pPr>
            <a:r>
              <a:rPr lang="en-US" sz="3200" b="1" i="0" u="none" dirty="0">
                <a:solidFill>
                  <a:srgbClr val="000000"/>
                </a:solidFill>
                <a:latin typeface="Times New Roman" panose="02020603050405020304" pitchFamily="18" charset="0"/>
                <a:cs typeface="Times New Roman" panose="02020603050405020304" pitchFamily="18" charset="0"/>
                <a:sym typeface="Arial"/>
              </a:rPr>
              <a:t>H</a:t>
            </a:r>
            <a:r>
              <a:rPr lang="en-US" sz="3200" b="1" i="0" u="none" baseline="-25000" dirty="0">
                <a:solidFill>
                  <a:srgbClr val="000000"/>
                </a:solidFill>
                <a:latin typeface="Times New Roman" panose="02020603050405020304" pitchFamily="18" charset="0"/>
                <a:cs typeface="Times New Roman" panose="02020603050405020304" pitchFamily="18" charset="0"/>
                <a:sym typeface="Arial"/>
              </a:rPr>
              <a:t>2</a:t>
            </a:r>
            <a:r>
              <a:rPr lang="en-US" sz="3200" b="1" i="0" u="none" dirty="0">
                <a:solidFill>
                  <a:srgbClr val="000000"/>
                </a:solidFill>
                <a:latin typeface="Times New Roman" panose="02020603050405020304" pitchFamily="18" charset="0"/>
                <a:cs typeface="Times New Roman" panose="02020603050405020304" pitchFamily="18" charset="0"/>
                <a:sym typeface="Arial"/>
              </a:rPr>
              <a:t>O (l)  ↔  H</a:t>
            </a:r>
            <a:r>
              <a:rPr lang="en-US" sz="3200" b="1" i="0" u="none" baseline="-25000" dirty="0">
                <a:solidFill>
                  <a:srgbClr val="000000"/>
                </a:solidFill>
                <a:latin typeface="Times New Roman" panose="02020603050405020304" pitchFamily="18" charset="0"/>
                <a:cs typeface="Times New Roman" panose="02020603050405020304" pitchFamily="18" charset="0"/>
                <a:sym typeface="Arial"/>
              </a:rPr>
              <a:t>2</a:t>
            </a:r>
            <a:r>
              <a:rPr lang="en-US" sz="3200" b="1" i="0" u="none" dirty="0">
                <a:solidFill>
                  <a:srgbClr val="000000"/>
                </a:solidFill>
                <a:latin typeface="Times New Roman" panose="02020603050405020304" pitchFamily="18" charset="0"/>
                <a:cs typeface="Times New Roman" panose="02020603050405020304" pitchFamily="18" charset="0"/>
                <a:sym typeface="Arial"/>
              </a:rPr>
              <a:t>O (g)</a:t>
            </a:r>
            <a:endParaRPr dirty="0">
              <a:latin typeface="Times New Roman" panose="02020603050405020304" pitchFamily="18" charset="0"/>
              <a:cs typeface="Times New Roman" panose="02020603050405020304" pitchFamily="18" charset="0"/>
            </a:endParaRPr>
          </a:p>
          <a:p>
            <a:pPr marL="571500" indent="-571500">
              <a:spcBef>
                <a:spcPts val="720"/>
              </a:spcBef>
              <a:buClr>
                <a:srgbClr val="C00000"/>
              </a:buClr>
              <a:buSzPts val="3600"/>
              <a:buFont typeface="Wingdings" panose="05000000000000000000" pitchFamily="2" charset="2"/>
              <a:buChar char="Ø"/>
            </a:pPr>
            <a:r>
              <a:rPr lang="en-US" sz="4000" b="1" i="0" u="none" dirty="0">
                <a:solidFill>
                  <a:srgbClr val="C00000"/>
                </a:solidFill>
                <a:latin typeface="Times New Roman" panose="02020603050405020304" pitchFamily="18" charset="0"/>
                <a:cs typeface="Times New Roman" panose="02020603050405020304" pitchFamily="18" charset="0"/>
                <a:sym typeface="Arial"/>
              </a:rPr>
              <a:t>Chemical Equilibrium </a:t>
            </a:r>
            <a:r>
              <a:rPr lang="en-US" sz="3600" b="1" i="0" u="none" dirty="0">
                <a:solidFill>
                  <a:srgbClr val="000000"/>
                </a:solidFill>
                <a:latin typeface="Times New Roman" panose="02020603050405020304" pitchFamily="18" charset="0"/>
                <a:cs typeface="Times New Roman" panose="02020603050405020304" pitchFamily="18" charset="0"/>
                <a:sym typeface="Arial"/>
              </a:rPr>
              <a:t>involves a chemical reaction. Example:</a:t>
            </a:r>
            <a:endParaRPr dirty="0">
              <a:latin typeface="Times New Roman" panose="02020603050405020304" pitchFamily="18" charset="0"/>
              <a:cs typeface="Times New Roman" panose="02020603050405020304" pitchFamily="18" charset="0"/>
            </a:endParaRPr>
          </a:p>
          <a:p>
            <a:pPr marL="914400" lvl="2" indent="0" algn="ctr" rtl="0">
              <a:lnSpc>
                <a:spcPct val="100000"/>
              </a:lnSpc>
              <a:spcBef>
                <a:spcPts val="640"/>
              </a:spcBef>
              <a:spcAft>
                <a:spcPts val="0"/>
              </a:spcAft>
              <a:buSzPts val="3200"/>
              <a:buFont typeface="Arial"/>
              <a:buNone/>
            </a:pPr>
            <a:r>
              <a:rPr lang="en-US" sz="3200" b="1" i="0" u="none" dirty="0">
                <a:solidFill>
                  <a:srgbClr val="000000"/>
                </a:solidFill>
                <a:latin typeface="Times New Roman" panose="02020603050405020304" pitchFamily="18" charset="0"/>
                <a:cs typeface="Times New Roman" panose="02020603050405020304" pitchFamily="18" charset="0"/>
                <a:sym typeface="Arial"/>
              </a:rPr>
              <a:t>N</a:t>
            </a:r>
            <a:r>
              <a:rPr lang="en-US" sz="3200" b="1" i="0" u="none" baseline="-25000" dirty="0">
                <a:solidFill>
                  <a:srgbClr val="000000"/>
                </a:solidFill>
                <a:latin typeface="Times New Roman" panose="02020603050405020304" pitchFamily="18" charset="0"/>
                <a:cs typeface="Times New Roman" panose="02020603050405020304" pitchFamily="18" charset="0"/>
                <a:sym typeface="Arial"/>
              </a:rPr>
              <a:t>2</a:t>
            </a:r>
            <a:r>
              <a:rPr lang="en-US" sz="3200" b="1" i="0" u="none" dirty="0">
                <a:solidFill>
                  <a:srgbClr val="000000"/>
                </a:solidFill>
                <a:latin typeface="Times New Roman" panose="02020603050405020304" pitchFamily="18" charset="0"/>
                <a:cs typeface="Times New Roman" panose="02020603050405020304" pitchFamily="18" charset="0"/>
                <a:sym typeface="Arial"/>
              </a:rPr>
              <a:t>O</a:t>
            </a:r>
            <a:r>
              <a:rPr lang="en-US" sz="3200" b="1" i="0" u="none" baseline="-25000" dirty="0">
                <a:solidFill>
                  <a:srgbClr val="000000"/>
                </a:solidFill>
                <a:latin typeface="Times New Roman" panose="02020603050405020304" pitchFamily="18" charset="0"/>
                <a:cs typeface="Times New Roman" panose="02020603050405020304" pitchFamily="18" charset="0"/>
                <a:sym typeface="Arial"/>
              </a:rPr>
              <a:t>4</a:t>
            </a:r>
            <a:r>
              <a:rPr lang="en-US" sz="3200" b="1" i="0" u="none" dirty="0">
                <a:solidFill>
                  <a:srgbClr val="000000"/>
                </a:solidFill>
                <a:latin typeface="Times New Roman" panose="02020603050405020304" pitchFamily="18" charset="0"/>
                <a:cs typeface="Times New Roman" panose="02020603050405020304" pitchFamily="18" charset="0"/>
                <a:sym typeface="Arial"/>
              </a:rPr>
              <a:t> (g) ↔ 2NO</a:t>
            </a:r>
            <a:r>
              <a:rPr lang="en-US" sz="3200" b="1" i="0" u="none" baseline="-25000" dirty="0">
                <a:solidFill>
                  <a:srgbClr val="000000"/>
                </a:solidFill>
                <a:latin typeface="Times New Roman" panose="02020603050405020304" pitchFamily="18" charset="0"/>
                <a:cs typeface="Times New Roman" panose="02020603050405020304" pitchFamily="18" charset="0"/>
                <a:sym typeface="Arial"/>
              </a:rPr>
              <a:t>2</a:t>
            </a:r>
            <a:r>
              <a:rPr lang="en-US" sz="3200" b="1" i="0" u="none" dirty="0">
                <a:solidFill>
                  <a:srgbClr val="000000"/>
                </a:solidFill>
                <a:latin typeface="Times New Roman" panose="02020603050405020304" pitchFamily="18" charset="0"/>
                <a:cs typeface="Times New Roman" panose="02020603050405020304" pitchFamily="18" charset="0"/>
                <a:sym typeface="Arial"/>
              </a:rPr>
              <a:t> (g)</a:t>
            </a:r>
            <a:endParaRPr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9">
                                            <p:txEl>
                                              <p:pRg st="1" end="1"/>
                                            </p:txEl>
                                          </p:spTgt>
                                        </p:tgtEl>
                                        <p:attrNameLst>
                                          <p:attrName>style.visibility</p:attrName>
                                        </p:attrNameLst>
                                      </p:cBhvr>
                                      <p:to>
                                        <p:strVal val="visible"/>
                                      </p:to>
                                    </p:set>
                                    <p:anim calcmode="lin" valueType="num">
                                      <p:cBhvr additive="base">
                                        <p:cTn id="7" dur="500" fill="hold"/>
                                        <p:tgtEl>
                                          <p:spTgt spid="22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9">
                                            <p:txEl>
                                              <p:pRg st="2" end="2"/>
                                            </p:txEl>
                                          </p:spTgt>
                                        </p:tgtEl>
                                        <p:attrNameLst>
                                          <p:attrName>style.visibility</p:attrName>
                                        </p:attrNameLst>
                                      </p:cBhvr>
                                      <p:to>
                                        <p:strVal val="visible"/>
                                      </p:to>
                                    </p:set>
                                    <p:anim calcmode="lin" valueType="num">
                                      <p:cBhvr additive="base">
                                        <p:cTn id="11" dur="500" fill="hold"/>
                                        <p:tgtEl>
                                          <p:spTgt spid="229">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29">
                                            <p:txEl>
                                              <p:pRg st="3" end="3"/>
                                            </p:txEl>
                                          </p:spTgt>
                                        </p:tgtEl>
                                        <p:attrNameLst>
                                          <p:attrName>style.visibility</p:attrName>
                                        </p:attrNameLst>
                                      </p:cBhvr>
                                      <p:to>
                                        <p:strVal val="visible"/>
                                      </p:to>
                                    </p:set>
                                    <p:anim calcmode="lin" valueType="num">
                                      <p:cBhvr additive="base">
                                        <p:cTn id="17" dur="500" fill="hold"/>
                                        <p:tgtEl>
                                          <p:spTgt spid="229">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9">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29">
                                            <p:txEl>
                                              <p:pRg st="4" end="4"/>
                                            </p:txEl>
                                          </p:spTgt>
                                        </p:tgtEl>
                                        <p:attrNameLst>
                                          <p:attrName>style.visibility</p:attrName>
                                        </p:attrNameLst>
                                      </p:cBhvr>
                                      <p:to>
                                        <p:strVal val="visible"/>
                                      </p:to>
                                    </p:set>
                                    <p:anim calcmode="lin" valueType="num">
                                      <p:cBhvr additive="base">
                                        <p:cTn id="21" dur="500" fill="hold"/>
                                        <p:tgtEl>
                                          <p:spTgt spid="229">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2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423"/>
        <p:cNvGrpSpPr/>
        <p:nvPr/>
      </p:nvGrpSpPr>
      <p:grpSpPr>
        <a:xfrm>
          <a:off x="0" y="0"/>
          <a:ext cx="0" cy="0"/>
          <a:chOff x="0" y="0"/>
          <a:chExt cx="0" cy="0"/>
        </a:xfrm>
      </p:grpSpPr>
      <p:sp>
        <p:nvSpPr>
          <p:cNvPr id="424" name="Google Shape;424;p56"/>
          <p:cNvSpPr txBox="1"/>
          <p:nvPr/>
        </p:nvSpPr>
        <p:spPr>
          <a:xfrm>
            <a:off x="152400" y="381000"/>
            <a:ext cx="8839200" cy="25083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F1"/>
              </a:buClr>
              <a:buSzPts val="3200"/>
              <a:buFont typeface="Arial"/>
              <a:buNone/>
            </a:pPr>
            <a:r>
              <a:rPr lang="en-US" sz="3200" b="1" i="0" u="none" strike="noStrike" cap="none" dirty="0">
                <a:solidFill>
                  <a:srgbClr val="0000F1"/>
                </a:solidFill>
                <a:latin typeface="Arial"/>
                <a:ea typeface="Arial"/>
                <a:cs typeface="Arial"/>
                <a:sym typeface="Arial"/>
              </a:rPr>
              <a:t>Solution:</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600"/>
              </a:spcBef>
              <a:spcAft>
                <a:spcPts val="0"/>
              </a:spcAft>
              <a:buClr>
                <a:schemeClr val="dk1"/>
              </a:buClr>
              <a:buSzPts val="4000"/>
              <a:buFont typeface="Arial"/>
              <a:buNone/>
            </a:pPr>
            <a:r>
              <a:rPr lang="en-US" sz="4000" b="0" i="0" u="none" strike="noStrike" cap="none" dirty="0">
                <a:solidFill>
                  <a:schemeClr val="dk1"/>
                </a:solidFill>
                <a:latin typeface="Arial"/>
                <a:ea typeface="Arial"/>
                <a:cs typeface="Arial"/>
                <a:sym typeface="Arial"/>
              </a:rPr>
              <a:t>PCl</a:t>
            </a:r>
            <a:r>
              <a:rPr lang="en-US" sz="4000" b="0" i="0" u="none" strike="noStrike" cap="none" baseline="-25000" dirty="0">
                <a:solidFill>
                  <a:schemeClr val="dk1"/>
                </a:solidFill>
                <a:latin typeface="Arial"/>
                <a:ea typeface="Arial"/>
                <a:cs typeface="Arial"/>
                <a:sym typeface="Arial"/>
              </a:rPr>
              <a:t>3</a:t>
            </a:r>
            <a:r>
              <a:rPr lang="en-US" sz="4000" b="0" i="0" u="none" strike="noStrike" cap="none" dirty="0">
                <a:solidFill>
                  <a:schemeClr val="dk1"/>
                </a:solidFill>
                <a:latin typeface="Arial"/>
                <a:ea typeface="Arial"/>
                <a:cs typeface="Arial"/>
                <a:sym typeface="Arial"/>
              </a:rPr>
              <a:t> (l) + Cl</a:t>
            </a:r>
            <a:r>
              <a:rPr lang="en-US" sz="4000" b="0" i="0" u="none" strike="noStrike" cap="none" baseline="-25000" dirty="0">
                <a:solidFill>
                  <a:schemeClr val="dk1"/>
                </a:solidFill>
                <a:latin typeface="Arial"/>
                <a:ea typeface="Arial"/>
                <a:cs typeface="Arial"/>
                <a:sym typeface="Arial"/>
              </a:rPr>
              <a:t>2</a:t>
            </a:r>
            <a:r>
              <a:rPr lang="en-US" sz="4000" b="0" i="0" u="none" strike="noStrike" cap="none" dirty="0">
                <a:solidFill>
                  <a:schemeClr val="dk1"/>
                </a:solidFill>
                <a:latin typeface="Arial"/>
                <a:ea typeface="Arial"/>
                <a:cs typeface="Arial"/>
                <a:sym typeface="Arial"/>
              </a:rPr>
              <a:t> (g) </a:t>
            </a:r>
            <a:r>
              <a:rPr lang="en-US" sz="4000" b="0" i="0" u="none" strike="noStrike" cap="none" dirty="0">
                <a:solidFill>
                  <a:schemeClr val="dk1"/>
                </a:solidFill>
                <a:latin typeface="Arial"/>
                <a:ea typeface="Arial"/>
                <a:cs typeface="Arial"/>
                <a:sym typeface="Wingdings" panose="05000000000000000000" pitchFamily="2" charset="2"/>
              </a:rPr>
              <a:t></a:t>
            </a:r>
            <a:r>
              <a:rPr lang="en-US" sz="4000" b="0" i="0" u="none" strike="noStrike" cap="none" dirty="0">
                <a:solidFill>
                  <a:schemeClr val="dk1"/>
                </a:solidFill>
                <a:latin typeface="Arial"/>
                <a:ea typeface="Arial"/>
                <a:cs typeface="Arial"/>
                <a:sym typeface="Arial"/>
              </a:rPr>
              <a:t> PCl</a:t>
            </a:r>
            <a:r>
              <a:rPr lang="en-US" sz="4000" b="0" i="0" u="none" strike="noStrike" cap="none" baseline="-25000" dirty="0">
                <a:solidFill>
                  <a:schemeClr val="dk1"/>
                </a:solidFill>
                <a:latin typeface="Arial"/>
                <a:ea typeface="Arial"/>
                <a:cs typeface="Arial"/>
                <a:sym typeface="Arial"/>
              </a:rPr>
              <a:t>5</a:t>
            </a:r>
            <a:r>
              <a:rPr lang="en-US" sz="4000" b="0" i="0" u="none" strike="noStrike" cap="none" dirty="0">
                <a:solidFill>
                  <a:schemeClr val="dk1"/>
                </a:solidFill>
                <a:latin typeface="Arial"/>
                <a:ea typeface="Arial"/>
                <a:cs typeface="Arial"/>
                <a:sym typeface="Arial"/>
              </a:rPr>
              <a:t> (s)</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4000"/>
              <a:buFont typeface="Arial"/>
              <a:buNone/>
            </a:pPr>
            <a:endParaRPr sz="40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0"/>
              <a:buFont typeface="Arial"/>
              <a:buNone/>
            </a:pPr>
            <a:endParaRPr sz="4000" b="0" i="0" u="none" strike="noStrike" cap="none" dirty="0">
              <a:solidFill>
                <a:schemeClr val="dk1"/>
              </a:solidFill>
              <a:latin typeface="Arial"/>
              <a:ea typeface="Arial"/>
              <a:cs typeface="Arial"/>
              <a:sym typeface="Arial"/>
            </a:endParaRPr>
          </a:p>
        </p:txBody>
      </p:sp>
      <p:sp>
        <p:nvSpPr>
          <p:cNvPr id="425" name="Google Shape;425;p56"/>
          <p:cNvSpPr txBox="1"/>
          <p:nvPr/>
        </p:nvSpPr>
        <p:spPr>
          <a:xfrm>
            <a:off x="838200" y="1905000"/>
            <a:ext cx="7696200" cy="560149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4800"/>
              <a:buFont typeface="Arial"/>
              <a:buNone/>
            </a:pPr>
            <a:r>
              <a:rPr lang="en-US" sz="4800" b="1" i="0" u="none" strike="noStrike" cap="none" dirty="0">
                <a:solidFill>
                  <a:srgbClr val="C00000"/>
                </a:solidFill>
                <a:latin typeface="Times New Roman" panose="02020603050405020304" pitchFamily="18" charset="0"/>
                <a:cs typeface="Times New Roman" panose="02020603050405020304" pitchFamily="18" charset="0"/>
                <a:sym typeface="Arial"/>
              </a:rPr>
              <a:t> </a:t>
            </a:r>
            <a:r>
              <a:rPr lang="en-US" sz="5400" b="1" i="1" u="none" strike="noStrike" cap="none" dirty="0">
                <a:solidFill>
                  <a:srgbClr val="C00000"/>
                </a:solidFill>
                <a:latin typeface="Times New Roman" panose="02020603050405020304" pitchFamily="18" charset="0"/>
                <a:cs typeface="Times New Roman" panose="02020603050405020304" pitchFamily="18" charset="0"/>
                <a:sym typeface="Arial"/>
              </a:rPr>
              <a:t>K</a:t>
            </a:r>
            <a:r>
              <a:rPr lang="en-US" sz="4800" b="1" i="0" u="none" strike="noStrike" cap="none" baseline="-25000" dirty="0">
                <a:solidFill>
                  <a:srgbClr val="C00000"/>
                </a:solidFill>
                <a:latin typeface="Times New Roman" panose="02020603050405020304" pitchFamily="18" charset="0"/>
                <a:cs typeface="Times New Roman" panose="02020603050405020304" pitchFamily="18" charset="0"/>
                <a:sym typeface="Arial"/>
              </a:rPr>
              <a:t>eq</a:t>
            </a:r>
            <a:r>
              <a:rPr lang="en-US" sz="4800" b="1" i="0" u="none" strike="noStrike" cap="none" dirty="0">
                <a:solidFill>
                  <a:srgbClr val="C00000"/>
                </a:solidFill>
                <a:latin typeface="Times New Roman" panose="02020603050405020304" pitchFamily="18" charset="0"/>
                <a:cs typeface="Times New Roman" panose="02020603050405020304" pitchFamily="18" charset="0"/>
                <a:sym typeface="Arial"/>
              </a:rPr>
              <a:t> = </a:t>
            </a:r>
            <a:r>
              <a:rPr lang="en-US" sz="4800" b="1" i="0" u="sng" strike="noStrike" cap="none" dirty="0">
                <a:solidFill>
                  <a:srgbClr val="C00000"/>
                </a:solidFill>
                <a:latin typeface="Times New Roman" panose="02020603050405020304" pitchFamily="18" charset="0"/>
                <a:cs typeface="Times New Roman" panose="02020603050405020304" pitchFamily="18" charset="0"/>
                <a:sym typeface="Arial"/>
              </a:rPr>
              <a:t>   1__  </a:t>
            </a:r>
            <a:r>
              <a:rPr lang="en-US" sz="4800" b="1" i="0" u="none" strike="noStrike" cap="none" dirty="0">
                <a:solidFill>
                  <a:srgbClr val="C00000"/>
                </a:solidFill>
                <a:latin typeface="Times New Roman" panose="02020603050405020304" pitchFamily="18" charset="0"/>
                <a:cs typeface="Times New Roman" panose="02020603050405020304" pitchFamily="18" charset="0"/>
                <a:sym typeface="Arial"/>
              </a:rPr>
              <a:t>          </a:t>
            </a:r>
            <a:endParaRPr sz="1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Clr>
                <a:srgbClr val="C00000"/>
              </a:buClr>
              <a:buSzPts val="4800"/>
              <a:buFont typeface="Arial"/>
              <a:buNone/>
            </a:pPr>
            <a:r>
              <a:rPr lang="en-US" sz="4800" b="1" i="0" u="none" strike="noStrike" cap="none" dirty="0">
                <a:solidFill>
                  <a:srgbClr val="C00000"/>
                </a:solidFill>
                <a:latin typeface="Times New Roman" panose="02020603050405020304" pitchFamily="18" charset="0"/>
                <a:cs typeface="Times New Roman" panose="02020603050405020304" pitchFamily="18" charset="0"/>
                <a:sym typeface="Arial"/>
              </a:rPr>
              <a:t>	 	[Cl</a:t>
            </a:r>
            <a:r>
              <a:rPr lang="en-US" sz="4800" b="1" i="0" u="none" strike="noStrike" cap="none" baseline="-25000" dirty="0">
                <a:solidFill>
                  <a:srgbClr val="C00000"/>
                </a:solidFill>
                <a:latin typeface="Times New Roman" panose="02020603050405020304" pitchFamily="18" charset="0"/>
                <a:cs typeface="Times New Roman" panose="02020603050405020304" pitchFamily="18" charset="0"/>
                <a:sym typeface="Arial"/>
              </a:rPr>
              <a:t>2</a:t>
            </a:r>
            <a:r>
              <a:rPr lang="en-US" sz="4800" b="1" i="0" u="none" strike="noStrike" cap="none" dirty="0">
                <a:solidFill>
                  <a:srgbClr val="C00000"/>
                </a:solidFill>
                <a:latin typeface="Times New Roman" panose="02020603050405020304" pitchFamily="18" charset="0"/>
                <a:cs typeface="Times New Roman" panose="02020603050405020304" pitchFamily="18" charset="0"/>
                <a:sym typeface="Arial"/>
              </a:rPr>
              <a:t>]</a:t>
            </a:r>
            <a:r>
              <a:rPr lang="en-US" sz="4800" b="1" i="0" u="none" strike="noStrike" cap="none" baseline="30000" dirty="0">
                <a:solidFill>
                  <a:srgbClr val="C00000"/>
                </a:solidFill>
                <a:latin typeface="Times New Roman" panose="02020603050405020304" pitchFamily="18" charset="0"/>
                <a:cs typeface="Times New Roman" panose="02020603050405020304" pitchFamily="18" charset="0"/>
                <a:sym typeface="Arial"/>
              </a:rPr>
              <a:t>           </a:t>
            </a:r>
            <a:r>
              <a:rPr lang="en-US" sz="4800" b="0" i="0" u="none" strike="noStrike" cap="none" dirty="0">
                <a:solidFill>
                  <a:srgbClr val="C00000"/>
                </a:solidFill>
                <a:latin typeface="Times New Roman" panose="02020603050405020304" pitchFamily="18" charset="0"/>
                <a:cs typeface="Times New Roman" panose="02020603050405020304" pitchFamily="18" charset="0"/>
                <a:sym typeface="Arial"/>
              </a:rPr>
              <a:t>at 25</a:t>
            </a:r>
            <a:r>
              <a:rPr lang="en-US" sz="4800" b="0" i="0" u="none" strike="noStrike" cap="none" baseline="30000" dirty="0">
                <a:solidFill>
                  <a:srgbClr val="C00000"/>
                </a:solidFill>
                <a:latin typeface="Times New Roman" panose="02020603050405020304" pitchFamily="18" charset="0"/>
                <a:cs typeface="Times New Roman" panose="02020603050405020304" pitchFamily="18" charset="0"/>
                <a:sym typeface="Arial"/>
              </a:rPr>
              <a:t>o</a:t>
            </a:r>
            <a:r>
              <a:rPr lang="en-US" sz="4800" b="0" i="0" u="none" strike="noStrike" cap="none" dirty="0">
                <a:solidFill>
                  <a:srgbClr val="C00000"/>
                </a:solidFill>
                <a:latin typeface="Times New Roman" panose="02020603050405020304" pitchFamily="18" charset="0"/>
                <a:cs typeface="Times New Roman" panose="02020603050405020304" pitchFamily="18" charset="0"/>
                <a:sym typeface="Arial"/>
              </a:rPr>
              <a:t>C</a:t>
            </a:r>
            <a:endParaRPr sz="1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Clr>
                <a:schemeClr val="dk1"/>
              </a:buClr>
              <a:buSzPts val="3200"/>
              <a:buFont typeface="Arial"/>
              <a:buNone/>
            </a:pPr>
            <a:endParaRPr sz="3200" b="0" i="0" u="none" strike="noStrike" cap="none" dirty="0">
              <a:solidFill>
                <a:srgbClr val="C00000"/>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Clr>
                <a:srgbClr val="000000"/>
              </a:buClr>
              <a:buSzPts val="3200"/>
              <a:buFont typeface="Arial"/>
              <a:buNone/>
            </a:pPr>
            <a:r>
              <a:rPr lang="en-US" sz="3200" b="0" i="0" u="none" strike="noStrike" cap="none" dirty="0">
                <a:solidFill>
                  <a:srgbClr val="000000"/>
                </a:solidFill>
                <a:latin typeface="Times New Roman" panose="02020603050405020304" pitchFamily="18" charset="0"/>
                <a:cs typeface="Times New Roman" panose="02020603050405020304" pitchFamily="18" charset="0"/>
                <a:sym typeface="Arial"/>
              </a:rPr>
              <a:t>Notice that the pure substances (PCl</a:t>
            </a:r>
            <a:r>
              <a:rPr lang="en-US" sz="3200" b="0" i="0" u="none" strike="noStrike" cap="none" baseline="-25000" dirty="0">
                <a:solidFill>
                  <a:srgbClr val="000000"/>
                </a:solidFill>
                <a:latin typeface="Times New Roman" panose="02020603050405020304" pitchFamily="18" charset="0"/>
                <a:cs typeface="Times New Roman" panose="02020603050405020304" pitchFamily="18" charset="0"/>
                <a:sym typeface="Arial"/>
              </a:rPr>
              <a:t>5</a:t>
            </a:r>
            <a:r>
              <a:rPr lang="en-US" sz="3200" b="0" i="0" u="none" strike="noStrike" cap="none" dirty="0">
                <a:solidFill>
                  <a:srgbClr val="000000"/>
                </a:solidFill>
                <a:latin typeface="Times New Roman" panose="02020603050405020304" pitchFamily="18" charset="0"/>
                <a:cs typeface="Times New Roman" panose="02020603050405020304" pitchFamily="18" charset="0"/>
                <a:sym typeface="Arial"/>
              </a:rPr>
              <a:t>, which is a solid) and (PCl</a:t>
            </a:r>
            <a:r>
              <a:rPr lang="en-US" sz="3200" b="0" i="0" u="none" strike="noStrike" cap="none" baseline="-25000" dirty="0">
                <a:solidFill>
                  <a:srgbClr val="000000"/>
                </a:solidFill>
                <a:latin typeface="Times New Roman" panose="02020603050405020304" pitchFamily="18" charset="0"/>
                <a:cs typeface="Times New Roman" panose="02020603050405020304" pitchFamily="18" charset="0"/>
                <a:sym typeface="Arial"/>
              </a:rPr>
              <a:t>3</a:t>
            </a:r>
            <a:r>
              <a:rPr lang="en-US" sz="3200" b="0" i="0" u="none" strike="noStrike" cap="none" dirty="0">
                <a:solidFill>
                  <a:srgbClr val="000000"/>
                </a:solidFill>
                <a:latin typeface="Times New Roman" panose="02020603050405020304" pitchFamily="18" charset="0"/>
                <a:cs typeface="Times New Roman" panose="02020603050405020304" pitchFamily="18" charset="0"/>
                <a:sym typeface="Arial"/>
              </a:rPr>
              <a:t>, which is a liquid) are not included in the expression because their concentrations do not change.</a:t>
            </a:r>
            <a:endParaRPr sz="1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0" marR="0" lvl="0" indent="0" algn="ctr" rtl="0">
              <a:lnSpc>
                <a:spcPct val="100000"/>
              </a:lnSpc>
              <a:spcBef>
                <a:spcPts val="0"/>
              </a:spcBef>
              <a:spcAft>
                <a:spcPts val="0"/>
              </a:spcAft>
              <a:buClr>
                <a:schemeClr val="dk1"/>
              </a:buClr>
              <a:buSzPts val="4800"/>
              <a:buFont typeface="Arial"/>
              <a:buNone/>
            </a:pPr>
            <a:endParaRPr sz="4800" b="1" i="1" u="none" strike="noStrike" cap="none" dirty="0">
              <a:solidFill>
                <a:srgbClr val="C00000"/>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Clr>
                <a:srgbClr val="000000"/>
              </a:buClr>
              <a:buSzPts val="4800"/>
              <a:buFont typeface="Arial"/>
              <a:buNone/>
            </a:pPr>
            <a:endParaRPr sz="4800" b="1" i="1" u="none" strike="noStrike" cap="none" dirty="0">
              <a:solidFill>
                <a:srgbClr val="C00000"/>
              </a:solidFill>
              <a:latin typeface="Times New Roman" panose="02020603050405020304" pitchFamily="18" charset="0"/>
              <a:cs typeface="Times New Roman" panose="02020603050405020304" pitchFamily="18" charset="0"/>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Shape 429"/>
        <p:cNvGrpSpPr/>
        <p:nvPr/>
      </p:nvGrpSpPr>
      <p:grpSpPr>
        <a:xfrm>
          <a:off x="0" y="0"/>
          <a:ext cx="0" cy="0"/>
          <a:chOff x="0" y="0"/>
          <a:chExt cx="0" cy="0"/>
        </a:xfrm>
      </p:grpSpPr>
      <p:sp>
        <p:nvSpPr>
          <p:cNvPr id="430" name="Google Shape;430;p57"/>
          <p:cNvSpPr txBox="1"/>
          <p:nvPr/>
        </p:nvSpPr>
        <p:spPr>
          <a:xfrm>
            <a:off x="228600" y="1219200"/>
            <a:ext cx="8839200" cy="341627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200"/>
              <a:buFont typeface="Arial"/>
              <a:buNone/>
            </a:pPr>
            <a:r>
              <a:rPr lang="en-US" sz="3200" b="0" i="0" u="none" strike="noStrike" cap="none" dirty="0">
                <a:solidFill>
                  <a:schemeClr val="dk1"/>
                </a:solidFill>
                <a:latin typeface="Times New Roman" panose="02020603050405020304" pitchFamily="18" charset="0"/>
                <a:cs typeface="Times New Roman" panose="02020603050405020304" pitchFamily="18" charset="0"/>
                <a:sym typeface="Arial"/>
              </a:rPr>
              <a:t>Write the </a:t>
            </a:r>
            <a:r>
              <a:rPr lang="en-US" sz="3600" b="0" i="0" u="none" strike="noStrike" cap="none" dirty="0">
                <a:solidFill>
                  <a:schemeClr val="dk1"/>
                </a:solidFill>
                <a:latin typeface="Times New Roman" panose="02020603050405020304" pitchFamily="18" charset="0"/>
                <a:cs typeface="Times New Roman" panose="02020603050405020304" pitchFamily="18" charset="0"/>
                <a:sym typeface="Arial"/>
              </a:rPr>
              <a:t>expression</a:t>
            </a:r>
            <a:r>
              <a:rPr lang="en-US" sz="3200" b="0" i="0" u="none" strike="noStrike" cap="none" dirty="0">
                <a:solidFill>
                  <a:schemeClr val="dk1"/>
                </a:solidFill>
                <a:latin typeface="Times New Roman" panose="02020603050405020304" pitchFamily="18" charset="0"/>
                <a:cs typeface="Times New Roman" panose="02020603050405020304" pitchFamily="18" charset="0"/>
                <a:sym typeface="Arial"/>
              </a:rPr>
              <a:t> for the equilibrium constant </a:t>
            </a:r>
            <a:r>
              <a:rPr lang="en-US" sz="3200" b="0" i="1" u="none" strike="noStrike" cap="none" dirty="0">
                <a:solidFill>
                  <a:schemeClr val="dk1"/>
                </a:solidFill>
                <a:latin typeface="Times New Roman" panose="02020603050405020304" pitchFamily="18" charset="0"/>
                <a:cs typeface="Times New Roman" panose="02020603050405020304" pitchFamily="18" charset="0"/>
                <a:sym typeface="Arial"/>
              </a:rPr>
              <a:t>K </a:t>
            </a:r>
            <a:r>
              <a:rPr lang="en-US" sz="3200" b="0" i="0" u="none" strike="noStrike" cap="none" dirty="0">
                <a:solidFill>
                  <a:schemeClr val="dk1"/>
                </a:solidFill>
                <a:latin typeface="Times New Roman" panose="02020603050405020304" pitchFamily="18" charset="0"/>
                <a:cs typeface="Times New Roman" panose="02020603050405020304" pitchFamily="18" charset="0"/>
                <a:sym typeface="Arial"/>
              </a:rPr>
              <a:t>of this reaction at 25</a:t>
            </a:r>
            <a:r>
              <a:rPr lang="en-US" sz="3200" b="0" i="0" u="none" strike="noStrike" cap="none" baseline="30000" dirty="0">
                <a:solidFill>
                  <a:schemeClr val="dk1"/>
                </a:solidFill>
                <a:latin typeface="Times New Roman" panose="02020603050405020304" pitchFamily="18" charset="0"/>
                <a:cs typeface="Times New Roman" panose="02020603050405020304" pitchFamily="18" charset="0"/>
                <a:sym typeface="Arial"/>
              </a:rPr>
              <a:t>o</a:t>
            </a:r>
            <a:r>
              <a:rPr lang="en-US" sz="3200" b="0" i="0" u="none" strike="noStrike" cap="none" dirty="0">
                <a:solidFill>
                  <a:schemeClr val="dk1"/>
                </a:solidFill>
                <a:latin typeface="Times New Roman" panose="02020603050405020304" pitchFamily="18" charset="0"/>
                <a:cs typeface="Times New Roman" panose="02020603050405020304" pitchFamily="18" charset="0"/>
                <a:sym typeface="Arial"/>
              </a:rPr>
              <a:t>C. </a:t>
            </a:r>
            <a:endParaRPr sz="1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Clr>
                <a:schemeClr val="dk1"/>
              </a:buClr>
              <a:buSzPts val="3200"/>
              <a:buFont typeface="Arial"/>
              <a:buNone/>
            </a:pPr>
            <a:endParaRPr sz="3200" b="0" i="1"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Clr>
                <a:schemeClr val="dk1"/>
              </a:buClr>
              <a:buSzPts val="3600"/>
              <a:buFont typeface="Arial"/>
              <a:buNone/>
            </a:pPr>
            <a:r>
              <a:rPr lang="en-US" sz="3600" b="1" i="0" u="none" strike="noStrike" cap="none" dirty="0">
                <a:solidFill>
                  <a:schemeClr val="dk1"/>
                </a:solidFill>
                <a:latin typeface="Times New Roman" panose="02020603050405020304" pitchFamily="18" charset="0"/>
                <a:cs typeface="Times New Roman" panose="02020603050405020304" pitchFamily="18" charset="0"/>
                <a:sym typeface="Arial"/>
              </a:rPr>
              <a:t>Fe</a:t>
            </a:r>
            <a:r>
              <a:rPr lang="en-US" sz="3600" b="1" i="0" u="none" strike="noStrike" cap="none" baseline="-25000" dirty="0">
                <a:solidFill>
                  <a:schemeClr val="dk1"/>
                </a:solidFill>
                <a:latin typeface="Times New Roman" panose="02020603050405020304" pitchFamily="18" charset="0"/>
                <a:cs typeface="Times New Roman" panose="02020603050405020304" pitchFamily="18" charset="0"/>
                <a:sym typeface="Arial"/>
              </a:rPr>
              <a:t>3</a:t>
            </a:r>
            <a:r>
              <a:rPr lang="en-US" sz="3600" b="1" i="0" u="none" strike="noStrike" cap="none" dirty="0">
                <a:solidFill>
                  <a:schemeClr val="dk1"/>
                </a:solidFill>
                <a:latin typeface="Times New Roman" panose="02020603050405020304" pitchFamily="18" charset="0"/>
                <a:cs typeface="Times New Roman" panose="02020603050405020304" pitchFamily="18" charset="0"/>
                <a:sym typeface="Arial"/>
              </a:rPr>
              <a:t>O</a:t>
            </a:r>
            <a:r>
              <a:rPr lang="en-US" sz="3600" b="1" i="0" u="none" strike="noStrike" cap="none" baseline="-25000" dirty="0">
                <a:solidFill>
                  <a:schemeClr val="dk1"/>
                </a:solidFill>
                <a:latin typeface="Times New Roman" panose="02020603050405020304" pitchFamily="18" charset="0"/>
                <a:cs typeface="Times New Roman" panose="02020603050405020304" pitchFamily="18" charset="0"/>
                <a:sym typeface="Arial"/>
              </a:rPr>
              <a:t>4</a:t>
            </a:r>
            <a:r>
              <a:rPr lang="en-US" sz="3600" b="1" i="0" u="none" strike="noStrike" cap="none" dirty="0">
                <a:solidFill>
                  <a:schemeClr val="dk1"/>
                </a:solidFill>
                <a:latin typeface="Times New Roman" panose="02020603050405020304" pitchFamily="18" charset="0"/>
                <a:cs typeface="Times New Roman" panose="02020603050405020304" pitchFamily="18" charset="0"/>
                <a:sym typeface="Arial"/>
              </a:rPr>
              <a:t>(s)  +  4H</a:t>
            </a:r>
            <a:r>
              <a:rPr lang="en-US" sz="3600" b="1" i="0" u="none" strike="noStrike" cap="none" baseline="-25000" dirty="0">
                <a:solidFill>
                  <a:schemeClr val="dk1"/>
                </a:solidFill>
                <a:latin typeface="Times New Roman" panose="02020603050405020304" pitchFamily="18" charset="0"/>
                <a:cs typeface="Times New Roman" panose="02020603050405020304" pitchFamily="18" charset="0"/>
                <a:sym typeface="Arial"/>
              </a:rPr>
              <a:t>2</a:t>
            </a:r>
            <a:r>
              <a:rPr lang="en-US" sz="3600" b="1" i="0" u="none" strike="noStrike" cap="none" dirty="0">
                <a:solidFill>
                  <a:schemeClr val="dk1"/>
                </a:solidFill>
                <a:latin typeface="Times New Roman" panose="02020603050405020304" pitchFamily="18" charset="0"/>
                <a:cs typeface="Times New Roman" panose="02020603050405020304" pitchFamily="18" charset="0"/>
                <a:sym typeface="Arial"/>
              </a:rPr>
              <a:t>(g) </a:t>
            </a:r>
            <a:r>
              <a:rPr lang="en-US" sz="3600" b="1" i="0" u="none" strike="noStrike" cap="none" dirty="0">
                <a:solidFill>
                  <a:schemeClr val="dk1"/>
                </a:solidFill>
                <a:latin typeface="Times New Roman" panose="02020603050405020304" pitchFamily="18" charset="0"/>
                <a:cs typeface="Times New Roman" panose="02020603050405020304" pitchFamily="18" charset="0"/>
                <a:sym typeface="Wingdings" panose="05000000000000000000" pitchFamily="2" charset="2"/>
              </a:rPr>
              <a:t></a:t>
            </a:r>
            <a:r>
              <a:rPr lang="en-US" sz="3600" b="1" i="0" u="none" strike="noStrike" cap="none" dirty="0">
                <a:solidFill>
                  <a:schemeClr val="dk1"/>
                </a:solidFill>
                <a:latin typeface="Times New Roman" panose="02020603050405020304" pitchFamily="18" charset="0"/>
                <a:cs typeface="Times New Roman" panose="02020603050405020304" pitchFamily="18" charset="0"/>
                <a:sym typeface="Arial"/>
              </a:rPr>
              <a:t> 3Fe(s) + 4H</a:t>
            </a:r>
            <a:r>
              <a:rPr lang="en-US" sz="3600" b="1" i="0" u="none" strike="noStrike" cap="none" baseline="-25000" dirty="0">
                <a:solidFill>
                  <a:schemeClr val="dk1"/>
                </a:solidFill>
                <a:latin typeface="Times New Roman" panose="02020603050405020304" pitchFamily="18" charset="0"/>
                <a:cs typeface="Times New Roman" panose="02020603050405020304" pitchFamily="18" charset="0"/>
                <a:sym typeface="Arial"/>
              </a:rPr>
              <a:t>2</a:t>
            </a:r>
            <a:r>
              <a:rPr lang="en-US" sz="3600" b="1" i="0" u="none" strike="noStrike" cap="none" dirty="0">
                <a:solidFill>
                  <a:schemeClr val="dk1"/>
                </a:solidFill>
                <a:latin typeface="Times New Roman" panose="02020603050405020304" pitchFamily="18" charset="0"/>
                <a:cs typeface="Times New Roman" panose="02020603050405020304" pitchFamily="18" charset="0"/>
                <a:sym typeface="Arial"/>
              </a:rPr>
              <a:t>O(g)</a:t>
            </a:r>
            <a:endParaRPr sz="3600" b="1" i="0"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0" marR="0" lvl="0" indent="0" algn="ctr" rtl="0">
              <a:lnSpc>
                <a:spcPct val="100000"/>
              </a:lnSpc>
              <a:spcBef>
                <a:spcPts val="0"/>
              </a:spcBef>
              <a:spcAft>
                <a:spcPts val="0"/>
              </a:spcAft>
              <a:buClr>
                <a:schemeClr val="dk1"/>
              </a:buClr>
              <a:buSzPts val="4000"/>
              <a:buFont typeface="Arial"/>
              <a:buNone/>
            </a:pPr>
            <a:endParaRPr sz="4000" b="0" i="0"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Clr>
                <a:srgbClr val="000000"/>
              </a:buClr>
              <a:buSzPts val="4000"/>
              <a:buFont typeface="Arial"/>
              <a:buNone/>
            </a:pPr>
            <a:endParaRPr sz="4000" b="0" i="0" u="none" strike="noStrike" cap="none" dirty="0">
              <a:solidFill>
                <a:schemeClr val="dk1"/>
              </a:solidFill>
              <a:latin typeface="Times New Roman" panose="02020603050405020304" pitchFamily="18" charset="0"/>
              <a:cs typeface="Times New Roman" panose="02020603050405020304" pitchFamily="18" charset="0"/>
              <a:sym typeface="Arial"/>
            </a:endParaRPr>
          </a:p>
        </p:txBody>
      </p:sp>
      <p:sp>
        <p:nvSpPr>
          <p:cNvPr id="431" name="Google Shape;431;p57"/>
          <p:cNvSpPr txBox="1"/>
          <p:nvPr/>
        </p:nvSpPr>
        <p:spPr>
          <a:xfrm>
            <a:off x="457200" y="228600"/>
            <a:ext cx="8229600" cy="762000"/>
          </a:xfrm>
          <a:prstGeom prst="rect">
            <a:avLst/>
          </a:prstGeom>
          <a:solidFill>
            <a:srgbClr val="00003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4400"/>
              <a:buFont typeface="Arial"/>
              <a:buNone/>
            </a:pPr>
            <a:r>
              <a:rPr lang="en-US" sz="4400" b="1" i="0" u="none" strike="noStrike" cap="none" dirty="0">
                <a:solidFill>
                  <a:schemeClr val="lt1"/>
                </a:solidFill>
                <a:latin typeface="Times New Roman" panose="02020603050405020304" pitchFamily="18" charset="0"/>
                <a:cs typeface="Times New Roman" panose="02020603050405020304" pitchFamily="18" charset="0"/>
                <a:sym typeface="Arial"/>
              </a:rPr>
              <a:t>Practice</a:t>
            </a:r>
            <a:r>
              <a:rPr lang="en-US" sz="4400" b="1" i="0" u="none" strike="noStrike" cap="none" dirty="0">
                <a:solidFill>
                  <a:schemeClr val="lt1"/>
                </a:solidFill>
                <a:latin typeface="Arial"/>
                <a:ea typeface="Arial"/>
                <a:cs typeface="Arial"/>
                <a:sym typeface="Arial"/>
              </a:rPr>
              <a:t> Problem 5</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400"/>
              <a:buFont typeface="Arial"/>
              <a:buNone/>
            </a:pPr>
            <a:endParaRPr sz="4400" b="1" i="0" u="none" strike="noStrike" cap="none" dirty="0">
              <a:solidFill>
                <a:schemeClr val="lt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Shape 435"/>
        <p:cNvGrpSpPr/>
        <p:nvPr/>
      </p:nvGrpSpPr>
      <p:grpSpPr>
        <a:xfrm>
          <a:off x="0" y="0"/>
          <a:ext cx="0" cy="0"/>
          <a:chOff x="0" y="0"/>
          <a:chExt cx="0" cy="0"/>
        </a:xfrm>
      </p:grpSpPr>
      <p:sp>
        <p:nvSpPr>
          <p:cNvPr id="436" name="Google Shape;436;p58"/>
          <p:cNvSpPr txBox="1"/>
          <p:nvPr/>
        </p:nvSpPr>
        <p:spPr>
          <a:xfrm>
            <a:off x="152400" y="304800"/>
            <a:ext cx="8839200" cy="243139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Arial"/>
              <a:buNone/>
            </a:pPr>
            <a:r>
              <a:rPr lang="en-US" sz="3600" b="1" i="0" u="none" strike="noStrike" cap="none" dirty="0">
                <a:solidFill>
                  <a:schemeClr val="lt1"/>
                </a:solidFill>
                <a:latin typeface="Times New Roman" panose="02020603050405020304" pitchFamily="18" charset="0"/>
                <a:cs typeface="Times New Roman" panose="02020603050405020304" pitchFamily="18" charset="0"/>
                <a:sym typeface="Arial"/>
              </a:rPr>
              <a:t>Solution:</a:t>
            </a:r>
            <a:endParaRPr sz="1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Clr>
                <a:schemeClr val="dk1"/>
              </a:buClr>
              <a:buSzPts val="3600"/>
              <a:buFont typeface="Arial"/>
              <a:buNone/>
            </a:pPr>
            <a:r>
              <a:rPr lang="en-US" sz="3600" b="1" i="0" u="none" strike="noStrike" cap="none" dirty="0">
                <a:solidFill>
                  <a:schemeClr val="dk1"/>
                </a:solidFill>
                <a:latin typeface="Times New Roman" panose="02020603050405020304" pitchFamily="18" charset="0"/>
                <a:cs typeface="Times New Roman" panose="02020603050405020304" pitchFamily="18" charset="0"/>
                <a:sym typeface="Arial"/>
              </a:rPr>
              <a:t>Fe</a:t>
            </a:r>
            <a:r>
              <a:rPr lang="en-US" sz="3600" b="1" i="0" u="none" strike="noStrike" cap="none" baseline="-25000" dirty="0">
                <a:solidFill>
                  <a:schemeClr val="dk1"/>
                </a:solidFill>
                <a:latin typeface="Times New Roman" panose="02020603050405020304" pitchFamily="18" charset="0"/>
                <a:cs typeface="Times New Roman" panose="02020603050405020304" pitchFamily="18" charset="0"/>
                <a:sym typeface="Arial"/>
              </a:rPr>
              <a:t>3</a:t>
            </a:r>
            <a:r>
              <a:rPr lang="en-US" sz="3600" b="1" i="0" u="none" strike="noStrike" cap="none" dirty="0">
                <a:solidFill>
                  <a:schemeClr val="dk1"/>
                </a:solidFill>
                <a:latin typeface="Times New Roman" panose="02020603050405020304" pitchFamily="18" charset="0"/>
                <a:cs typeface="Times New Roman" panose="02020603050405020304" pitchFamily="18" charset="0"/>
                <a:sym typeface="Arial"/>
              </a:rPr>
              <a:t>O</a:t>
            </a:r>
            <a:r>
              <a:rPr lang="en-US" sz="3600" b="1" i="0" u="none" strike="noStrike" cap="none" baseline="-25000" dirty="0">
                <a:solidFill>
                  <a:schemeClr val="dk1"/>
                </a:solidFill>
                <a:latin typeface="Times New Roman" panose="02020603050405020304" pitchFamily="18" charset="0"/>
                <a:cs typeface="Times New Roman" panose="02020603050405020304" pitchFamily="18" charset="0"/>
                <a:sym typeface="Arial"/>
              </a:rPr>
              <a:t>4</a:t>
            </a:r>
            <a:r>
              <a:rPr lang="en-US" sz="3600" b="1" i="0" u="none" strike="noStrike" cap="none" dirty="0">
                <a:solidFill>
                  <a:schemeClr val="dk1"/>
                </a:solidFill>
                <a:latin typeface="Times New Roman" panose="02020603050405020304" pitchFamily="18" charset="0"/>
                <a:cs typeface="Times New Roman" panose="02020603050405020304" pitchFamily="18" charset="0"/>
                <a:sym typeface="Arial"/>
              </a:rPr>
              <a:t>(s) + 4H</a:t>
            </a:r>
            <a:r>
              <a:rPr lang="en-US" sz="3600" b="1" i="0" u="none" strike="noStrike" cap="none" baseline="-25000" dirty="0">
                <a:solidFill>
                  <a:schemeClr val="dk1"/>
                </a:solidFill>
                <a:latin typeface="Times New Roman" panose="02020603050405020304" pitchFamily="18" charset="0"/>
                <a:cs typeface="Times New Roman" panose="02020603050405020304" pitchFamily="18" charset="0"/>
                <a:sym typeface="Arial"/>
              </a:rPr>
              <a:t>2</a:t>
            </a:r>
            <a:r>
              <a:rPr lang="en-US" sz="3600" b="1" i="0" u="none" strike="noStrike" cap="none" dirty="0">
                <a:solidFill>
                  <a:schemeClr val="dk1"/>
                </a:solidFill>
                <a:latin typeface="Times New Roman" panose="02020603050405020304" pitchFamily="18" charset="0"/>
                <a:cs typeface="Times New Roman" panose="02020603050405020304" pitchFamily="18" charset="0"/>
                <a:sym typeface="Arial"/>
              </a:rPr>
              <a:t>(g) </a:t>
            </a:r>
            <a:r>
              <a:rPr lang="en-US" sz="3600" b="1" i="0" u="none" strike="noStrike" cap="none" dirty="0">
                <a:solidFill>
                  <a:schemeClr val="dk1"/>
                </a:solidFill>
                <a:latin typeface="Times New Roman" panose="02020603050405020304" pitchFamily="18" charset="0"/>
                <a:cs typeface="Times New Roman" panose="02020603050405020304" pitchFamily="18" charset="0"/>
                <a:sym typeface="Wingdings" panose="05000000000000000000" pitchFamily="2" charset="2"/>
              </a:rPr>
              <a:t></a:t>
            </a:r>
            <a:r>
              <a:rPr lang="en-US" sz="3600" b="1" i="0" u="none" strike="noStrike" cap="none" dirty="0">
                <a:solidFill>
                  <a:schemeClr val="dk1"/>
                </a:solidFill>
                <a:latin typeface="Times New Roman" panose="02020603050405020304" pitchFamily="18" charset="0"/>
                <a:cs typeface="Times New Roman" panose="02020603050405020304" pitchFamily="18" charset="0"/>
                <a:sym typeface="Arial"/>
              </a:rPr>
              <a:t> 3Fe(s) + 4H</a:t>
            </a:r>
            <a:r>
              <a:rPr lang="en-US" sz="3600" b="1" i="0" u="none" strike="noStrike" cap="none" baseline="-25000" dirty="0">
                <a:solidFill>
                  <a:schemeClr val="dk1"/>
                </a:solidFill>
                <a:latin typeface="Times New Roman" panose="02020603050405020304" pitchFamily="18" charset="0"/>
                <a:cs typeface="Times New Roman" panose="02020603050405020304" pitchFamily="18" charset="0"/>
                <a:sym typeface="Arial"/>
              </a:rPr>
              <a:t>2</a:t>
            </a:r>
            <a:r>
              <a:rPr lang="en-US" sz="3600" b="1" i="0" u="none" strike="noStrike" cap="none" dirty="0">
                <a:solidFill>
                  <a:schemeClr val="dk1"/>
                </a:solidFill>
                <a:latin typeface="Times New Roman" panose="02020603050405020304" pitchFamily="18" charset="0"/>
                <a:cs typeface="Times New Roman" panose="02020603050405020304" pitchFamily="18" charset="0"/>
                <a:sym typeface="Arial"/>
              </a:rPr>
              <a:t>O(g)</a:t>
            </a:r>
            <a:endParaRPr sz="3600" b="1" i="0"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0" marR="0" lvl="0" indent="0" algn="ctr" rtl="0">
              <a:lnSpc>
                <a:spcPct val="100000"/>
              </a:lnSpc>
              <a:spcBef>
                <a:spcPts val="0"/>
              </a:spcBef>
              <a:spcAft>
                <a:spcPts val="0"/>
              </a:spcAft>
              <a:buClr>
                <a:schemeClr val="dk1"/>
              </a:buClr>
              <a:buSzPts val="4000"/>
              <a:buFont typeface="Arial"/>
              <a:buNone/>
            </a:pPr>
            <a:endParaRPr sz="4000" b="0" i="0"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Clr>
                <a:srgbClr val="000000"/>
              </a:buClr>
              <a:buSzPts val="4000"/>
              <a:buFont typeface="Arial"/>
              <a:buNone/>
            </a:pPr>
            <a:endParaRPr sz="4000" b="0" i="0" u="none" strike="noStrike" cap="none" dirty="0">
              <a:solidFill>
                <a:schemeClr val="dk1"/>
              </a:solidFill>
              <a:latin typeface="Times New Roman" panose="02020603050405020304" pitchFamily="18" charset="0"/>
              <a:cs typeface="Times New Roman" panose="02020603050405020304" pitchFamily="18" charset="0"/>
              <a:sym typeface="Arial"/>
            </a:endParaRPr>
          </a:p>
        </p:txBody>
      </p:sp>
      <p:sp>
        <p:nvSpPr>
          <p:cNvPr id="437" name="Google Shape;437;p58"/>
          <p:cNvSpPr txBox="1"/>
          <p:nvPr/>
        </p:nvSpPr>
        <p:spPr>
          <a:xfrm>
            <a:off x="-1066800" y="1905000"/>
            <a:ext cx="9828245"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C00000"/>
              </a:buClr>
              <a:buSzPts val="4800"/>
              <a:buFont typeface="Arial"/>
              <a:buNone/>
            </a:pPr>
            <a:r>
              <a:rPr lang="en-US" sz="4800" b="1" i="1" u="none" strike="noStrike" cap="none" dirty="0">
                <a:solidFill>
                  <a:srgbClr val="C00000"/>
                </a:solidFill>
                <a:latin typeface="Times New Roman" panose="02020603050405020304" pitchFamily="18" charset="0"/>
                <a:cs typeface="Times New Roman" panose="02020603050405020304" pitchFamily="18" charset="0"/>
                <a:sym typeface="Arial"/>
              </a:rPr>
              <a:t>K</a:t>
            </a:r>
            <a:r>
              <a:rPr lang="en-US" sz="4800" b="1" i="0" u="none" strike="noStrike" cap="none" dirty="0">
                <a:solidFill>
                  <a:srgbClr val="C00000"/>
                </a:solidFill>
                <a:latin typeface="Times New Roman" panose="02020603050405020304" pitchFamily="18" charset="0"/>
                <a:cs typeface="Times New Roman" panose="02020603050405020304" pitchFamily="18" charset="0"/>
                <a:sym typeface="Arial"/>
              </a:rPr>
              <a:t> = </a:t>
            </a:r>
            <a:r>
              <a:rPr lang="en-US" sz="4800" b="1" i="0" u="sng" strike="noStrike" cap="none" dirty="0">
                <a:solidFill>
                  <a:srgbClr val="C00000"/>
                </a:solidFill>
                <a:latin typeface="Times New Roman" panose="02020603050405020304" pitchFamily="18" charset="0"/>
                <a:cs typeface="Times New Roman" panose="02020603050405020304" pitchFamily="18" charset="0"/>
                <a:sym typeface="Arial"/>
              </a:rPr>
              <a:t>  [H</a:t>
            </a:r>
            <a:r>
              <a:rPr lang="en-US" sz="4800" b="1" i="0" u="sng" strike="noStrike" cap="none" baseline="-25000" dirty="0">
                <a:solidFill>
                  <a:srgbClr val="C00000"/>
                </a:solidFill>
                <a:latin typeface="Times New Roman" panose="02020603050405020304" pitchFamily="18" charset="0"/>
                <a:cs typeface="Times New Roman" panose="02020603050405020304" pitchFamily="18" charset="0"/>
                <a:sym typeface="Arial"/>
              </a:rPr>
              <a:t>2</a:t>
            </a:r>
            <a:r>
              <a:rPr lang="en-US" sz="4800" b="1" i="0" u="sng" strike="noStrike" cap="none" dirty="0">
                <a:solidFill>
                  <a:srgbClr val="C00000"/>
                </a:solidFill>
                <a:latin typeface="Times New Roman" panose="02020603050405020304" pitchFamily="18" charset="0"/>
                <a:cs typeface="Times New Roman" panose="02020603050405020304" pitchFamily="18" charset="0"/>
                <a:sym typeface="Arial"/>
              </a:rPr>
              <a:t>O]</a:t>
            </a:r>
            <a:r>
              <a:rPr lang="en-US" sz="4800" b="1" i="0" u="sng" strike="noStrike" cap="none" baseline="30000" dirty="0">
                <a:solidFill>
                  <a:srgbClr val="C00000"/>
                </a:solidFill>
                <a:latin typeface="Times New Roman" panose="02020603050405020304" pitchFamily="18" charset="0"/>
                <a:cs typeface="Times New Roman" panose="02020603050405020304" pitchFamily="18" charset="0"/>
                <a:sym typeface="Arial"/>
              </a:rPr>
              <a:t>4</a:t>
            </a:r>
            <a:r>
              <a:rPr lang="en-US" sz="4800" b="1" i="0" u="none" strike="noStrike" cap="none" dirty="0">
                <a:solidFill>
                  <a:srgbClr val="C00000"/>
                </a:solidFill>
                <a:latin typeface="Times New Roman" panose="02020603050405020304" pitchFamily="18" charset="0"/>
                <a:cs typeface="Times New Roman" panose="02020603050405020304" pitchFamily="18" charset="0"/>
                <a:sym typeface="Arial"/>
              </a:rPr>
              <a:t>_</a:t>
            </a:r>
            <a:r>
              <a:rPr lang="en-US" sz="4800" b="1" i="0" u="sng" strike="noStrike" cap="none" dirty="0">
                <a:solidFill>
                  <a:srgbClr val="C00000"/>
                </a:solidFill>
                <a:latin typeface="Times New Roman" panose="02020603050405020304" pitchFamily="18" charset="0"/>
                <a:cs typeface="Times New Roman" panose="02020603050405020304" pitchFamily="18" charset="0"/>
                <a:sym typeface="Arial"/>
              </a:rPr>
              <a:t>   </a:t>
            </a:r>
            <a:endParaRPr sz="1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0" marR="0" lvl="0" indent="0" algn="ctr" rtl="0">
              <a:lnSpc>
                <a:spcPct val="100000"/>
              </a:lnSpc>
              <a:spcBef>
                <a:spcPts val="0"/>
              </a:spcBef>
              <a:spcAft>
                <a:spcPts val="0"/>
              </a:spcAft>
              <a:buClr>
                <a:srgbClr val="C00000"/>
              </a:buClr>
              <a:buSzPts val="4800"/>
              <a:buFont typeface="Arial"/>
              <a:buNone/>
            </a:pPr>
            <a:r>
              <a:rPr lang="en-US" sz="4800" b="1" i="0" u="none" strike="noStrike" cap="none" dirty="0">
                <a:solidFill>
                  <a:srgbClr val="C00000"/>
                </a:solidFill>
                <a:latin typeface="Times New Roman" panose="02020603050405020304" pitchFamily="18" charset="0"/>
                <a:cs typeface="Times New Roman" panose="02020603050405020304" pitchFamily="18" charset="0"/>
                <a:sym typeface="Arial"/>
              </a:rPr>
              <a:t>                          [H</a:t>
            </a:r>
            <a:r>
              <a:rPr lang="en-US" sz="4800" b="1" i="0" u="none" strike="noStrike" cap="none" baseline="-25000" dirty="0">
                <a:solidFill>
                  <a:srgbClr val="C00000"/>
                </a:solidFill>
                <a:latin typeface="Times New Roman" panose="02020603050405020304" pitchFamily="18" charset="0"/>
                <a:cs typeface="Times New Roman" panose="02020603050405020304" pitchFamily="18" charset="0"/>
                <a:sym typeface="Arial"/>
              </a:rPr>
              <a:t>2</a:t>
            </a:r>
            <a:r>
              <a:rPr lang="en-US" sz="4800" b="1" i="0" u="none" strike="noStrike" cap="none" dirty="0">
                <a:solidFill>
                  <a:srgbClr val="C00000"/>
                </a:solidFill>
                <a:latin typeface="Times New Roman" panose="02020603050405020304" pitchFamily="18" charset="0"/>
                <a:cs typeface="Times New Roman" panose="02020603050405020304" pitchFamily="18" charset="0"/>
                <a:sym typeface="Arial"/>
              </a:rPr>
              <a:t>]</a:t>
            </a:r>
            <a:r>
              <a:rPr lang="en-US" sz="4800" b="1" i="0" u="none" strike="noStrike" cap="none" baseline="30000" dirty="0">
                <a:solidFill>
                  <a:srgbClr val="C00000"/>
                </a:solidFill>
                <a:latin typeface="Times New Roman" panose="02020603050405020304" pitchFamily="18" charset="0"/>
                <a:cs typeface="Times New Roman" panose="02020603050405020304" pitchFamily="18" charset="0"/>
                <a:sym typeface="Arial"/>
              </a:rPr>
              <a:t>4            </a:t>
            </a:r>
            <a:r>
              <a:rPr lang="en-US" sz="4800" b="1" i="0" u="none" strike="noStrike" cap="none" dirty="0">
                <a:solidFill>
                  <a:srgbClr val="C00000"/>
                </a:solidFill>
                <a:latin typeface="Times New Roman" panose="02020603050405020304" pitchFamily="18" charset="0"/>
                <a:cs typeface="Times New Roman" panose="02020603050405020304" pitchFamily="18" charset="0"/>
                <a:sym typeface="Arial"/>
              </a:rPr>
              <a:t>at 25</a:t>
            </a:r>
            <a:r>
              <a:rPr lang="en-US" sz="4800" b="1" i="0" u="none" strike="noStrike" cap="none" baseline="30000" dirty="0">
                <a:solidFill>
                  <a:srgbClr val="C00000"/>
                </a:solidFill>
                <a:latin typeface="Times New Roman" panose="02020603050405020304" pitchFamily="18" charset="0"/>
                <a:cs typeface="Times New Roman" panose="02020603050405020304" pitchFamily="18" charset="0"/>
                <a:sym typeface="Arial"/>
              </a:rPr>
              <a:t>o</a:t>
            </a:r>
            <a:r>
              <a:rPr lang="en-US" sz="4800" b="1" i="0" u="none" strike="noStrike" cap="none" dirty="0">
                <a:solidFill>
                  <a:srgbClr val="C00000"/>
                </a:solidFill>
                <a:latin typeface="Times New Roman" panose="02020603050405020304" pitchFamily="18" charset="0"/>
                <a:cs typeface="Times New Roman" panose="02020603050405020304" pitchFamily="18" charset="0"/>
                <a:sym typeface="Arial"/>
              </a:rPr>
              <a:t>C</a:t>
            </a:r>
            <a:endParaRPr sz="1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Shape 441"/>
        <p:cNvGrpSpPr/>
        <p:nvPr/>
      </p:nvGrpSpPr>
      <p:grpSpPr>
        <a:xfrm>
          <a:off x="0" y="0"/>
          <a:ext cx="0" cy="0"/>
          <a:chOff x="0" y="0"/>
          <a:chExt cx="0" cy="0"/>
        </a:xfrm>
      </p:grpSpPr>
      <p:sp>
        <p:nvSpPr>
          <p:cNvPr id="442" name="Google Shape;442;p59"/>
          <p:cNvSpPr txBox="1"/>
          <p:nvPr/>
        </p:nvSpPr>
        <p:spPr>
          <a:xfrm>
            <a:off x="21091" y="439737"/>
            <a:ext cx="8782050"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E307C9"/>
              </a:buClr>
              <a:buSzPts val="4000"/>
              <a:buFont typeface="Arial"/>
              <a:buNone/>
            </a:pPr>
            <a:r>
              <a:rPr lang="en-US" sz="3600" b="1" i="0" u="none" strike="noStrike" cap="none" dirty="0">
                <a:solidFill>
                  <a:srgbClr val="C00000"/>
                </a:solidFill>
                <a:latin typeface="Times New Roman" panose="02020603050405020304" pitchFamily="18" charset="0"/>
                <a:cs typeface="Times New Roman" panose="02020603050405020304" pitchFamily="18" charset="0"/>
                <a:sym typeface="Arial"/>
              </a:rPr>
              <a:t>The Equilibrium Constant: A Summary</a:t>
            </a:r>
            <a:endParaRPr sz="1200" b="0" i="0" u="none" strike="noStrike" cap="none" dirty="0">
              <a:solidFill>
                <a:srgbClr val="C00000"/>
              </a:solidFill>
              <a:latin typeface="Times New Roman" panose="02020603050405020304" pitchFamily="18" charset="0"/>
              <a:cs typeface="Times New Roman" panose="02020603050405020304" pitchFamily="18" charset="0"/>
              <a:sym typeface="Arial"/>
            </a:endParaRPr>
          </a:p>
        </p:txBody>
      </p:sp>
      <p:sp>
        <p:nvSpPr>
          <p:cNvPr id="443" name="Google Shape;443;p59"/>
          <p:cNvSpPr txBox="1"/>
          <p:nvPr/>
        </p:nvSpPr>
        <p:spPr>
          <a:xfrm>
            <a:off x="369094" y="1193801"/>
            <a:ext cx="8405812" cy="4685858"/>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2900"/>
              <a:buFont typeface="Arial"/>
              <a:buAutoNum type="arabicPeriod"/>
            </a:pPr>
            <a:r>
              <a:rPr lang="en-US" sz="2900" b="0" i="0" u="none" strike="noStrike" cap="none" dirty="0">
                <a:solidFill>
                  <a:schemeClr val="dk1"/>
                </a:solidFill>
                <a:latin typeface="Times New Roman" panose="02020603050405020304" pitchFamily="18" charset="0"/>
                <a:cs typeface="Times New Roman" panose="02020603050405020304" pitchFamily="18" charset="0"/>
                <a:sym typeface="Arial"/>
              </a:rPr>
              <a:t>Concentrations of reacting species in the condensed phase are expressed in </a:t>
            </a:r>
            <a:r>
              <a:rPr lang="en-US" sz="2900" b="0" i="1" u="none" strike="noStrike" cap="none" dirty="0">
                <a:solidFill>
                  <a:schemeClr val="dk1"/>
                </a:solidFill>
                <a:latin typeface="Times New Roman" panose="02020603050405020304" pitchFamily="18" charset="0"/>
                <a:cs typeface="Times New Roman" panose="02020603050405020304" pitchFamily="18" charset="0"/>
                <a:sym typeface="Arial"/>
              </a:rPr>
              <a:t>MOLARITY</a:t>
            </a:r>
            <a:r>
              <a:rPr lang="en-US" sz="2900" b="0" i="0" u="none" strike="noStrike" cap="none" dirty="0">
                <a:solidFill>
                  <a:schemeClr val="dk1"/>
                </a:solidFill>
                <a:latin typeface="Times New Roman" panose="02020603050405020304" pitchFamily="18" charset="0"/>
                <a:cs typeface="Times New Roman" panose="02020603050405020304" pitchFamily="18" charset="0"/>
                <a:sym typeface="Arial"/>
              </a:rPr>
              <a:t>.  </a:t>
            </a:r>
            <a:endParaRPr sz="1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342900" marR="0" lvl="0" indent="-342900" algn="l" rtl="0">
              <a:lnSpc>
                <a:spcPct val="100000"/>
              </a:lnSpc>
              <a:spcBef>
                <a:spcPts val="1450"/>
              </a:spcBef>
              <a:spcAft>
                <a:spcPts val="0"/>
              </a:spcAft>
              <a:buClr>
                <a:schemeClr val="dk1"/>
              </a:buClr>
              <a:buSzPts val="2900"/>
              <a:buFont typeface="Arial"/>
              <a:buAutoNum type="arabicPeriod"/>
            </a:pPr>
            <a:r>
              <a:rPr lang="en-US" sz="2900" b="0" i="0" u="none" strike="noStrike" cap="none" dirty="0">
                <a:solidFill>
                  <a:schemeClr val="dk1"/>
                </a:solidFill>
                <a:latin typeface="Times New Roman" panose="02020603050405020304" pitchFamily="18" charset="0"/>
                <a:cs typeface="Times New Roman" panose="02020603050405020304" pitchFamily="18" charset="0"/>
                <a:sym typeface="Arial"/>
              </a:rPr>
              <a:t>Concentrations of </a:t>
            </a:r>
            <a:r>
              <a:rPr lang="en-US" sz="2900" b="1" i="0" u="none" strike="noStrike" cap="none" dirty="0">
                <a:solidFill>
                  <a:srgbClr val="0000F1"/>
                </a:solidFill>
                <a:latin typeface="Times New Roman" panose="02020603050405020304" pitchFamily="18" charset="0"/>
                <a:cs typeface="Times New Roman" panose="02020603050405020304" pitchFamily="18" charset="0"/>
                <a:sym typeface="Arial"/>
              </a:rPr>
              <a:t>pure solids, liquids and solvents (like water) do not appear </a:t>
            </a:r>
            <a:r>
              <a:rPr lang="en-US" sz="2900" b="0" i="0" u="none" strike="noStrike" cap="none" dirty="0">
                <a:solidFill>
                  <a:schemeClr val="dk1"/>
                </a:solidFill>
                <a:latin typeface="Times New Roman" panose="02020603050405020304" pitchFamily="18" charset="0"/>
                <a:cs typeface="Times New Roman" panose="02020603050405020304" pitchFamily="18" charset="0"/>
                <a:sym typeface="Arial"/>
              </a:rPr>
              <a:t>in the expression for an equilibrium constant.</a:t>
            </a:r>
            <a:endParaRPr sz="1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342900" marR="0" lvl="0" indent="-342900" algn="l" rtl="0">
              <a:lnSpc>
                <a:spcPct val="100000"/>
              </a:lnSpc>
              <a:spcBef>
                <a:spcPts val="1450"/>
              </a:spcBef>
              <a:spcAft>
                <a:spcPts val="0"/>
              </a:spcAft>
              <a:buClr>
                <a:schemeClr val="dk1"/>
              </a:buClr>
              <a:buSzPts val="2900"/>
              <a:buFont typeface="Arial"/>
              <a:buAutoNum type="arabicPeriod"/>
            </a:pPr>
            <a:r>
              <a:rPr lang="en-US" sz="2900" b="0" i="0" u="none" strike="noStrike" cap="none" dirty="0">
                <a:solidFill>
                  <a:schemeClr val="dk1"/>
                </a:solidFill>
                <a:latin typeface="Times New Roman" panose="02020603050405020304" pitchFamily="18" charset="0"/>
                <a:cs typeface="Times New Roman" panose="02020603050405020304" pitchFamily="18" charset="0"/>
                <a:sym typeface="Arial"/>
              </a:rPr>
              <a:t>An equilibrium constant is dimensionless (no units).</a:t>
            </a:r>
            <a:endParaRPr sz="1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342900" marR="0" lvl="0" indent="-342900" algn="l" rtl="0">
              <a:lnSpc>
                <a:spcPct val="100000"/>
              </a:lnSpc>
              <a:spcBef>
                <a:spcPts val="1450"/>
              </a:spcBef>
              <a:spcAft>
                <a:spcPts val="0"/>
              </a:spcAft>
              <a:buClr>
                <a:schemeClr val="dk1"/>
              </a:buClr>
              <a:buSzPts val="2900"/>
              <a:buFont typeface="Arial"/>
              <a:buAutoNum type="arabicPeriod"/>
            </a:pPr>
            <a:r>
              <a:rPr lang="en-US" sz="2900" b="0" i="0" u="none" strike="noStrike" cap="none" dirty="0">
                <a:solidFill>
                  <a:schemeClr val="dk1"/>
                </a:solidFill>
                <a:latin typeface="Times New Roman" panose="02020603050405020304" pitchFamily="18" charset="0"/>
                <a:cs typeface="Times New Roman" panose="02020603050405020304" pitchFamily="18" charset="0"/>
                <a:sym typeface="Arial"/>
              </a:rPr>
              <a:t>When reporting an equilibrium constant, the balanced equation and </a:t>
            </a:r>
            <a:r>
              <a:rPr lang="en-US" sz="2900" b="1" i="0" u="none" strike="noStrike" cap="none" dirty="0">
                <a:solidFill>
                  <a:srgbClr val="0000F1"/>
                </a:solidFill>
                <a:latin typeface="Times New Roman" panose="02020603050405020304" pitchFamily="18" charset="0"/>
                <a:cs typeface="Times New Roman" panose="02020603050405020304" pitchFamily="18" charset="0"/>
                <a:sym typeface="Arial"/>
              </a:rPr>
              <a:t>temperature</a:t>
            </a:r>
            <a:r>
              <a:rPr lang="en-US" sz="2900" b="0" i="0" u="none" strike="noStrike" cap="none" dirty="0">
                <a:solidFill>
                  <a:schemeClr val="dk1"/>
                </a:solidFill>
                <a:latin typeface="Times New Roman" panose="02020603050405020304" pitchFamily="18" charset="0"/>
                <a:cs typeface="Times New Roman" panose="02020603050405020304" pitchFamily="18" charset="0"/>
                <a:sym typeface="Arial"/>
              </a:rPr>
              <a:t> must be specified.</a:t>
            </a:r>
            <a:endParaRPr sz="1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3">
                                            <p:txEl>
                                              <p:pRg st="0" end="0"/>
                                            </p:txEl>
                                          </p:spTgt>
                                        </p:tgtEl>
                                        <p:attrNameLst>
                                          <p:attrName>style.visibility</p:attrName>
                                        </p:attrNameLst>
                                      </p:cBhvr>
                                      <p:to>
                                        <p:strVal val="visible"/>
                                      </p:to>
                                    </p:set>
                                    <p:anim calcmode="lin" valueType="num">
                                      <p:cBhvr additive="base">
                                        <p:cTn id="7" dur="500"/>
                                        <p:tgtEl>
                                          <p:spTgt spid="443">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43">
                                            <p:txEl>
                                              <p:pRg st="1" end="1"/>
                                            </p:txEl>
                                          </p:spTgt>
                                        </p:tgtEl>
                                        <p:attrNameLst>
                                          <p:attrName>style.visibility</p:attrName>
                                        </p:attrNameLst>
                                      </p:cBhvr>
                                      <p:to>
                                        <p:strVal val="visible"/>
                                      </p:to>
                                    </p:set>
                                    <p:anim calcmode="lin" valueType="num">
                                      <p:cBhvr additive="base">
                                        <p:cTn id="12" dur="500"/>
                                        <p:tgtEl>
                                          <p:spTgt spid="443">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43">
                                            <p:txEl>
                                              <p:pRg st="2" end="2"/>
                                            </p:txEl>
                                          </p:spTgt>
                                        </p:tgtEl>
                                        <p:attrNameLst>
                                          <p:attrName>style.visibility</p:attrName>
                                        </p:attrNameLst>
                                      </p:cBhvr>
                                      <p:to>
                                        <p:strVal val="visible"/>
                                      </p:to>
                                    </p:set>
                                    <p:anim calcmode="lin" valueType="num">
                                      <p:cBhvr additive="base">
                                        <p:cTn id="17" dur="500"/>
                                        <p:tgtEl>
                                          <p:spTgt spid="443">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443">
                                            <p:txEl>
                                              <p:pRg st="3" end="3"/>
                                            </p:txEl>
                                          </p:spTgt>
                                        </p:tgtEl>
                                        <p:attrNameLst>
                                          <p:attrName>style.visibility</p:attrName>
                                        </p:attrNameLst>
                                      </p:cBhvr>
                                      <p:to>
                                        <p:strVal val="visible"/>
                                      </p:to>
                                    </p:set>
                                    <p:anim calcmode="lin" valueType="num">
                                      <p:cBhvr additive="base">
                                        <p:cTn id="22" dur="500"/>
                                        <p:tgtEl>
                                          <p:spTgt spid="443">
                                            <p:txEl>
                                              <p:pRg st="3" end="3"/>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Shape 448"/>
        <p:cNvGrpSpPr/>
        <p:nvPr/>
      </p:nvGrpSpPr>
      <p:grpSpPr>
        <a:xfrm>
          <a:off x="0" y="0"/>
          <a:ext cx="0" cy="0"/>
          <a:chOff x="0" y="0"/>
          <a:chExt cx="0" cy="0"/>
        </a:xfrm>
      </p:grpSpPr>
      <p:sp>
        <p:nvSpPr>
          <p:cNvPr id="449" name="Google Shape;449;p60"/>
          <p:cNvSpPr txBox="1">
            <a:spLocks noGrp="1"/>
          </p:cNvSpPr>
          <p:nvPr>
            <p:ph type="title"/>
          </p:nvPr>
        </p:nvSpPr>
        <p:spPr>
          <a:xfrm>
            <a:off x="152400" y="228600"/>
            <a:ext cx="88392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F1"/>
              </a:buClr>
              <a:buSzPts val="4000"/>
              <a:buFont typeface="Arial"/>
              <a:buNone/>
            </a:pPr>
            <a:r>
              <a:rPr lang="en-US" sz="3600" b="1" i="0" u="none" dirty="0">
                <a:solidFill>
                  <a:srgbClr val="C00000"/>
                </a:solidFill>
                <a:latin typeface="Times New Roman" panose="02020603050405020304" pitchFamily="18" charset="0"/>
                <a:cs typeface="Times New Roman" panose="02020603050405020304" pitchFamily="18" charset="0"/>
                <a:sym typeface="Arial"/>
              </a:rPr>
              <a:t>What the equilibrium constant tells us</a:t>
            </a:r>
            <a:endParaRPr sz="4000" dirty="0">
              <a:solidFill>
                <a:srgbClr val="C00000"/>
              </a:solidFill>
              <a:latin typeface="Times New Roman" panose="02020603050405020304" pitchFamily="18" charset="0"/>
              <a:cs typeface="Times New Roman" panose="02020603050405020304" pitchFamily="18" charset="0"/>
            </a:endParaRPr>
          </a:p>
        </p:txBody>
      </p:sp>
      <p:sp>
        <p:nvSpPr>
          <p:cNvPr id="450" name="Google Shape;450;p60"/>
          <p:cNvSpPr txBox="1">
            <a:spLocks noGrp="1"/>
          </p:cNvSpPr>
          <p:nvPr>
            <p:ph type="body" idx="1"/>
          </p:nvPr>
        </p:nvSpPr>
        <p:spPr>
          <a:xfrm>
            <a:off x="466531" y="1371600"/>
            <a:ext cx="8382000" cy="449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600"/>
              <a:buFont typeface="Arial"/>
              <a:buNone/>
            </a:pPr>
            <a:r>
              <a:rPr lang="en-US" sz="3600" b="0" i="0" u="none" dirty="0">
                <a:solidFill>
                  <a:schemeClr val="dk1"/>
                </a:solidFill>
                <a:latin typeface="Times New Roman" panose="02020603050405020304" pitchFamily="18" charset="0"/>
                <a:cs typeface="Times New Roman" panose="02020603050405020304" pitchFamily="18" charset="0"/>
                <a:sym typeface="Arial"/>
              </a:rPr>
              <a:t>When we know </a:t>
            </a:r>
            <a:r>
              <a:rPr lang="en-US" sz="3600" b="0" i="1" u="none" dirty="0">
                <a:solidFill>
                  <a:schemeClr val="dk1"/>
                </a:solidFill>
                <a:latin typeface="Times New Roman" panose="02020603050405020304" pitchFamily="18" charset="0"/>
                <a:cs typeface="Times New Roman" panose="02020603050405020304" pitchFamily="18" charset="0"/>
                <a:sym typeface="Arial"/>
              </a:rPr>
              <a:t>K</a:t>
            </a:r>
            <a:r>
              <a:rPr lang="en-US" sz="3600" b="0" i="0" u="none" dirty="0">
                <a:solidFill>
                  <a:schemeClr val="dk1"/>
                </a:solidFill>
                <a:latin typeface="Times New Roman" panose="02020603050405020304" pitchFamily="18" charset="0"/>
                <a:cs typeface="Times New Roman" panose="02020603050405020304" pitchFamily="18" charset="0"/>
                <a:sym typeface="Arial"/>
              </a:rPr>
              <a:t>, we can… </a:t>
            </a:r>
            <a:endParaRPr dirty="0">
              <a:latin typeface="Times New Roman" panose="02020603050405020304" pitchFamily="18" charset="0"/>
              <a:cs typeface="Times New Roman" panose="02020603050405020304" pitchFamily="18" charset="0"/>
            </a:endParaRPr>
          </a:p>
          <a:p>
            <a:pPr marL="742950" lvl="1" indent="-285750" algn="l" rtl="0">
              <a:lnSpc>
                <a:spcPct val="100000"/>
              </a:lnSpc>
              <a:spcBef>
                <a:spcPts val="720"/>
              </a:spcBef>
              <a:spcAft>
                <a:spcPts val="0"/>
              </a:spcAft>
              <a:buClr>
                <a:schemeClr val="dk1"/>
              </a:buClr>
              <a:buSzPts val="3600"/>
              <a:buFont typeface="Arial"/>
              <a:buChar char="–"/>
            </a:pPr>
            <a:r>
              <a:rPr lang="en-US" sz="3600" b="0" i="0" u="none" dirty="0">
                <a:solidFill>
                  <a:schemeClr val="dk1"/>
                </a:solidFill>
                <a:latin typeface="Times New Roman" panose="02020603050405020304" pitchFamily="18" charset="0"/>
                <a:cs typeface="Times New Roman" panose="02020603050405020304" pitchFamily="18" charset="0"/>
                <a:sym typeface="Arial"/>
              </a:rPr>
              <a:t>Predict the direction in which a reaction will proceed to reach equilibrium.</a:t>
            </a:r>
            <a:endParaRPr dirty="0">
              <a:latin typeface="Times New Roman" panose="02020603050405020304" pitchFamily="18" charset="0"/>
              <a:cs typeface="Times New Roman" panose="02020603050405020304" pitchFamily="18" charset="0"/>
            </a:endParaRPr>
          </a:p>
          <a:p>
            <a:pPr marL="742950" lvl="1" indent="-285750" algn="l" rtl="0">
              <a:lnSpc>
                <a:spcPct val="100000"/>
              </a:lnSpc>
              <a:spcBef>
                <a:spcPts val="720"/>
              </a:spcBef>
              <a:spcAft>
                <a:spcPts val="0"/>
              </a:spcAft>
              <a:buClr>
                <a:schemeClr val="dk1"/>
              </a:buClr>
              <a:buSzPts val="3600"/>
              <a:buFont typeface="Arial"/>
              <a:buChar char="–"/>
            </a:pPr>
            <a:r>
              <a:rPr lang="en-US" sz="3600" b="0" i="0" u="none" dirty="0">
                <a:solidFill>
                  <a:schemeClr val="dk1"/>
                </a:solidFill>
                <a:latin typeface="Times New Roman" panose="02020603050405020304" pitchFamily="18" charset="0"/>
                <a:cs typeface="Times New Roman" panose="02020603050405020304" pitchFamily="18" charset="0"/>
                <a:sym typeface="Arial"/>
              </a:rPr>
              <a:t>Calculate the concentrations of reactants and products once equilibrium has been reached</a:t>
            </a:r>
            <a:r>
              <a:rPr lang="en-US" sz="3600" b="1" i="0" u="none" dirty="0">
                <a:solidFill>
                  <a:schemeClr val="dk1"/>
                </a:solidFill>
                <a:latin typeface="Times New Roman" panose="02020603050405020304" pitchFamily="18" charset="0"/>
                <a:cs typeface="Times New Roman" panose="02020603050405020304" pitchFamily="18" charset="0"/>
                <a:sym typeface="Arial"/>
              </a:rPr>
              <a:t>.</a:t>
            </a:r>
            <a:endParaRP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Shape 454"/>
        <p:cNvGrpSpPr/>
        <p:nvPr/>
      </p:nvGrpSpPr>
      <p:grpSpPr>
        <a:xfrm>
          <a:off x="0" y="0"/>
          <a:ext cx="0" cy="0"/>
          <a:chOff x="0" y="0"/>
          <a:chExt cx="0" cy="0"/>
        </a:xfrm>
      </p:grpSpPr>
      <p:sp>
        <p:nvSpPr>
          <p:cNvPr id="455" name="Google Shape;455;p61"/>
          <p:cNvSpPr txBox="1">
            <a:spLocks noGrp="1"/>
          </p:cNvSpPr>
          <p:nvPr>
            <p:ph type="title"/>
          </p:nvPr>
        </p:nvSpPr>
        <p:spPr>
          <a:xfrm>
            <a:off x="381000" y="685800"/>
            <a:ext cx="82296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30"/>
              </a:buClr>
              <a:buSzPts val="3600"/>
              <a:buFont typeface="Arial Rounded"/>
              <a:buNone/>
            </a:pPr>
            <a:r>
              <a:rPr lang="en-US" sz="3600" i="0" u="none" dirty="0">
                <a:solidFill>
                  <a:srgbClr val="000030"/>
                </a:solidFill>
                <a:latin typeface="Times New Roman" panose="02020603050405020304" pitchFamily="18" charset="0"/>
                <a:ea typeface="Arial Rounded"/>
                <a:cs typeface="Times New Roman" panose="02020603050405020304" pitchFamily="18" charset="0"/>
                <a:sym typeface="Arial Rounded"/>
              </a:rPr>
              <a:t>What happens to the forward and reverse reaction rates as a system approaches equilibrium, and why?</a:t>
            </a:r>
            <a:endParaRPr dirty="0">
              <a:latin typeface="Times New Roman" panose="02020603050405020304" pitchFamily="18" charset="0"/>
              <a:cs typeface="Times New Roman" panose="02020603050405020304" pitchFamily="18" charset="0"/>
            </a:endParaRPr>
          </a:p>
        </p:txBody>
      </p:sp>
      <p:pic>
        <p:nvPicPr>
          <p:cNvPr id="456" name="Google Shape;456;p61" descr="Image result for what happens as equilibrium is reached in a reaction"/>
          <p:cNvPicPr preferRelativeResize="0">
            <a:picLocks noGrp="1"/>
          </p:cNvPicPr>
          <p:nvPr>
            <p:ph type="body" idx="1"/>
          </p:nvPr>
        </p:nvPicPr>
        <p:blipFill rotWithShape="1">
          <a:blip r:embed="rId3">
            <a:alphaModFix/>
          </a:blip>
          <a:srcRect l="-1" r="-6719" b="49151"/>
          <a:stretch/>
        </p:blipFill>
        <p:spPr>
          <a:xfrm>
            <a:off x="1046162" y="2362200"/>
            <a:ext cx="7564437" cy="35464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Shape 460"/>
        <p:cNvGrpSpPr/>
        <p:nvPr/>
      </p:nvGrpSpPr>
      <p:grpSpPr>
        <a:xfrm>
          <a:off x="0" y="0"/>
          <a:ext cx="0" cy="0"/>
          <a:chOff x="0" y="0"/>
          <a:chExt cx="0" cy="0"/>
        </a:xfrm>
      </p:grpSpPr>
      <p:sp>
        <p:nvSpPr>
          <p:cNvPr id="461" name="Google Shape;461;p62"/>
          <p:cNvSpPr txBox="1">
            <a:spLocks noGrp="1"/>
          </p:cNvSpPr>
          <p:nvPr>
            <p:ph type="title"/>
          </p:nvPr>
        </p:nvSpPr>
        <p:spPr>
          <a:xfrm>
            <a:off x="457200" y="314325"/>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F1"/>
              </a:buClr>
              <a:buSzPts val="4000"/>
              <a:buFont typeface="Arial Rounded"/>
              <a:buNone/>
            </a:pPr>
            <a:r>
              <a:rPr lang="en-US" sz="4000" b="1" i="0" u="none" dirty="0">
                <a:solidFill>
                  <a:srgbClr val="0000F1"/>
                </a:solidFill>
                <a:latin typeface="Times New Roman" panose="02020603050405020304" pitchFamily="18" charset="0"/>
                <a:ea typeface="Arial Rounded"/>
                <a:cs typeface="Times New Roman" panose="02020603050405020304" pitchFamily="18" charset="0"/>
                <a:sym typeface="Arial Rounded"/>
              </a:rPr>
              <a:t>A reversible reaction system</a:t>
            </a:r>
            <a:br>
              <a:rPr lang="en-US" sz="4000" b="1" i="0" u="none" dirty="0">
                <a:solidFill>
                  <a:srgbClr val="0000F1"/>
                </a:solidFill>
                <a:latin typeface="Times New Roman" panose="02020603050405020304" pitchFamily="18" charset="0"/>
                <a:ea typeface="Arial Rounded"/>
                <a:cs typeface="Times New Roman" panose="02020603050405020304" pitchFamily="18" charset="0"/>
                <a:sym typeface="Arial Rounded"/>
              </a:rPr>
            </a:br>
            <a:r>
              <a:rPr lang="en-US" sz="4000" b="1" i="0" u="none" dirty="0" err="1">
                <a:solidFill>
                  <a:srgbClr val="0000F1"/>
                </a:solidFill>
                <a:latin typeface="Times New Roman" panose="02020603050405020304" pitchFamily="18" charset="0"/>
                <a:ea typeface="Arial Rounded"/>
                <a:cs typeface="Times New Roman" panose="02020603050405020304" pitchFamily="18" charset="0"/>
                <a:sym typeface="Arial Rounded"/>
              </a:rPr>
              <a:t>aA</a:t>
            </a:r>
            <a:r>
              <a:rPr lang="en-US" sz="4000" b="1" i="0" u="none" dirty="0">
                <a:solidFill>
                  <a:srgbClr val="0000F1"/>
                </a:solidFill>
                <a:latin typeface="Times New Roman" panose="02020603050405020304" pitchFamily="18" charset="0"/>
                <a:ea typeface="Arial Rounded"/>
                <a:cs typeface="Times New Roman" panose="02020603050405020304" pitchFamily="18" charset="0"/>
                <a:sym typeface="Arial Rounded"/>
              </a:rPr>
              <a:t> + </a:t>
            </a:r>
            <a:r>
              <a:rPr lang="en-US" sz="4000" b="1" i="0" u="none" dirty="0" err="1">
                <a:solidFill>
                  <a:srgbClr val="0000F1"/>
                </a:solidFill>
                <a:latin typeface="Times New Roman" panose="02020603050405020304" pitchFamily="18" charset="0"/>
                <a:ea typeface="Arial Rounded"/>
                <a:cs typeface="Times New Roman" panose="02020603050405020304" pitchFamily="18" charset="0"/>
                <a:sym typeface="Arial Rounded"/>
              </a:rPr>
              <a:t>bB</a:t>
            </a:r>
            <a:r>
              <a:rPr lang="en-US" sz="4000" b="1" i="0" u="none" dirty="0">
                <a:solidFill>
                  <a:srgbClr val="0000F1"/>
                </a:solidFill>
                <a:latin typeface="Times New Roman" panose="02020603050405020304" pitchFamily="18" charset="0"/>
                <a:ea typeface="Arial Rounded"/>
                <a:cs typeface="Times New Roman" panose="02020603050405020304" pitchFamily="18" charset="0"/>
                <a:sym typeface="Arial Rounded"/>
              </a:rPr>
              <a:t> </a:t>
            </a:r>
            <a:r>
              <a:rPr lang="en-US" sz="4000" b="1" i="0" u="none" dirty="0">
                <a:solidFill>
                  <a:srgbClr val="0000F1"/>
                </a:solidFill>
                <a:latin typeface="Times New Roman" panose="02020603050405020304" pitchFamily="18" charset="0"/>
                <a:ea typeface="Arial Rounded"/>
                <a:cs typeface="Times New Roman" panose="02020603050405020304" pitchFamily="18" charset="0"/>
                <a:sym typeface="Wingdings" panose="05000000000000000000" pitchFamily="2" charset="2"/>
              </a:rPr>
              <a:t></a:t>
            </a:r>
            <a:r>
              <a:rPr lang="en-US" sz="4000" b="1" i="0" u="none" dirty="0">
                <a:solidFill>
                  <a:srgbClr val="0000F1"/>
                </a:solidFill>
                <a:latin typeface="Times New Roman" panose="02020603050405020304" pitchFamily="18" charset="0"/>
                <a:ea typeface="Arial Rounded"/>
                <a:cs typeface="Times New Roman" panose="02020603050405020304" pitchFamily="18" charset="0"/>
                <a:sym typeface="Arial Rounded"/>
              </a:rPr>
              <a:t> </a:t>
            </a:r>
            <a:r>
              <a:rPr lang="en-US" sz="4000" b="1" i="0" u="none" dirty="0" err="1">
                <a:solidFill>
                  <a:srgbClr val="0000F1"/>
                </a:solidFill>
                <a:latin typeface="Times New Roman" panose="02020603050405020304" pitchFamily="18" charset="0"/>
                <a:ea typeface="Arial Rounded"/>
                <a:cs typeface="Times New Roman" panose="02020603050405020304" pitchFamily="18" charset="0"/>
                <a:sym typeface="Arial Rounded"/>
              </a:rPr>
              <a:t>cC</a:t>
            </a:r>
            <a:r>
              <a:rPr lang="en-US" sz="4000" b="1" i="0" u="none" dirty="0">
                <a:solidFill>
                  <a:srgbClr val="0000F1"/>
                </a:solidFill>
                <a:latin typeface="Times New Roman" panose="02020603050405020304" pitchFamily="18" charset="0"/>
                <a:ea typeface="Arial Rounded"/>
                <a:cs typeface="Times New Roman" panose="02020603050405020304" pitchFamily="18" charset="0"/>
                <a:sym typeface="Arial Rounded"/>
              </a:rPr>
              <a:t> + </a:t>
            </a:r>
            <a:r>
              <a:rPr lang="en-US" sz="4000" b="1" i="0" u="none" dirty="0" err="1">
                <a:solidFill>
                  <a:srgbClr val="0000F1"/>
                </a:solidFill>
                <a:latin typeface="Times New Roman" panose="02020603050405020304" pitchFamily="18" charset="0"/>
                <a:ea typeface="Arial Rounded"/>
                <a:cs typeface="Times New Roman" panose="02020603050405020304" pitchFamily="18" charset="0"/>
                <a:sym typeface="Arial Rounded"/>
              </a:rPr>
              <a:t>dD</a:t>
            </a:r>
            <a:endParaRPr dirty="0">
              <a:latin typeface="Times New Roman" panose="02020603050405020304" pitchFamily="18" charset="0"/>
              <a:cs typeface="Times New Roman" panose="02020603050405020304" pitchFamily="18" charset="0"/>
            </a:endParaRPr>
          </a:p>
        </p:txBody>
      </p:sp>
      <p:pic>
        <p:nvPicPr>
          <p:cNvPr id="462" name="Google Shape;462;p62" descr="Related image"/>
          <p:cNvPicPr preferRelativeResize="0"/>
          <p:nvPr/>
        </p:nvPicPr>
        <p:blipFill rotWithShape="1">
          <a:blip r:embed="rId3">
            <a:alphaModFix/>
          </a:blip>
          <a:srcRect r="13585" b="31253"/>
          <a:stretch/>
        </p:blipFill>
        <p:spPr>
          <a:xfrm>
            <a:off x="1371600" y="3308350"/>
            <a:ext cx="6934200" cy="3363038"/>
          </a:xfrm>
          <a:prstGeom prst="rect">
            <a:avLst/>
          </a:prstGeom>
          <a:noFill/>
          <a:ln>
            <a:noFill/>
          </a:ln>
        </p:spPr>
      </p:pic>
      <p:sp>
        <p:nvSpPr>
          <p:cNvPr id="463" name="Google Shape;463;p62"/>
          <p:cNvSpPr txBox="1"/>
          <p:nvPr/>
        </p:nvSpPr>
        <p:spPr>
          <a:xfrm>
            <a:off x="228600" y="1457325"/>
            <a:ext cx="8763000"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F2B"/>
              </a:buClr>
              <a:buSzPts val="2400"/>
              <a:buFont typeface="Arial"/>
              <a:buNone/>
            </a:pPr>
            <a:r>
              <a:rPr lang="en-US" sz="2400" b="0" i="0" u="none" strike="noStrike" cap="none" dirty="0">
                <a:solidFill>
                  <a:srgbClr val="000F2B"/>
                </a:solidFill>
                <a:latin typeface="Times New Roman" panose="02020603050405020304" pitchFamily="18" charset="0"/>
                <a:cs typeface="Times New Roman" panose="02020603050405020304" pitchFamily="18" charset="0"/>
                <a:sym typeface="Arial"/>
              </a:rPr>
              <a:t>Initially, the forward reaction rate is high because only reactant particles are present. Then, as product particles form, the concentrations of the reactants decrease. This means fewer collisions occur between reactant particles and the forward reaction rate slows.</a:t>
            </a:r>
            <a:endParaRPr sz="1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Shape 467"/>
        <p:cNvGrpSpPr/>
        <p:nvPr/>
      </p:nvGrpSpPr>
      <p:grpSpPr>
        <a:xfrm>
          <a:off x="0" y="0"/>
          <a:ext cx="0" cy="0"/>
          <a:chOff x="0" y="0"/>
          <a:chExt cx="0" cy="0"/>
        </a:xfrm>
      </p:grpSpPr>
      <p:sp>
        <p:nvSpPr>
          <p:cNvPr id="468" name="Google Shape;468;p63"/>
          <p:cNvSpPr txBox="1">
            <a:spLocks noGrp="1"/>
          </p:cNvSpPr>
          <p:nvPr>
            <p:ph type="title"/>
          </p:nvPr>
        </p:nvSpPr>
        <p:spPr>
          <a:xfrm>
            <a:off x="457200" y="314325"/>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F1"/>
              </a:buClr>
              <a:buSzPts val="4000"/>
              <a:buFont typeface="Arial Rounded"/>
              <a:buNone/>
            </a:pPr>
            <a:r>
              <a:rPr lang="en-US" sz="4000" b="1" i="0" u="none" dirty="0">
                <a:solidFill>
                  <a:srgbClr val="0000F1"/>
                </a:solidFill>
                <a:latin typeface="Times New Roman" panose="02020603050405020304" pitchFamily="18" charset="0"/>
                <a:ea typeface="Arial Rounded"/>
                <a:cs typeface="Times New Roman" panose="02020603050405020304" pitchFamily="18" charset="0"/>
                <a:sym typeface="Arial Rounded"/>
              </a:rPr>
              <a:t>A reversible reaction system</a:t>
            </a:r>
            <a:br>
              <a:rPr lang="en-US" sz="4000" b="1" i="0" u="none" dirty="0">
                <a:solidFill>
                  <a:srgbClr val="0000F1"/>
                </a:solidFill>
                <a:latin typeface="Times New Roman" panose="02020603050405020304" pitchFamily="18" charset="0"/>
                <a:ea typeface="Arial Rounded"/>
                <a:cs typeface="Times New Roman" panose="02020603050405020304" pitchFamily="18" charset="0"/>
                <a:sym typeface="Arial Rounded"/>
              </a:rPr>
            </a:br>
            <a:r>
              <a:rPr lang="en-US" sz="4000" b="1" i="0" u="none" dirty="0" err="1">
                <a:solidFill>
                  <a:srgbClr val="0000F1"/>
                </a:solidFill>
                <a:latin typeface="Times New Roman" panose="02020603050405020304" pitchFamily="18" charset="0"/>
                <a:ea typeface="Arial Rounded"/>
                <a:cs typeface="Times New Roman" panose="02020603050405020304" pitchFamily="18" charset="0"/>
                <a:sym typeface="Arial Rounded"/>
              </a:rPr>
              <a:t>aA</a:t>
            </a:r>
            <a:r>
              <a:rPr lang="en-US" sz="4000" b="1" i="0" u="none" dirty="0">
                <a:solidFill>
                  <a:srgbClr val="0000F1"/>
                </a:solidFill>
                <a:latin typeface="Times New Roman" panose="02020603050405020304" pitchFamily="18" charset="0"/>
                <a:ea typeface="Arial Rounded"/>
                <a:cs typeface="Times New Roman" panose="02020603050405020304" pitchFamily="18" charset="0"/>
                <a:sym typeface="Arial Rounded"/>
              </a:rPr>
              <a:t> + </a:t>
            </a:r>
            <a:r>
              <a:rPr lang="en-US" sz="4000" b="1" i="0" u="none" dirty="0" err="1">
                <a:solidFill>
                  <a:srgbClr val="0000F1"/>
                </a:solidFill>
                <a:latin typeface="Times New Roman" panose="02020603050405020304" pitchFamily="18" charset="0"/>
                <a:ea typeface="Arial Rounded"/>
                <a:cs typeface="Times New Roman" panose="02020603050405020304" pitchFamily="18" charset="0"/>
                <a:sym typeface="Arial Rounded"/>
              </a:rPr>
              <a:t>bB</a:t>
            </a:r>
            <a:r>
              <a:rPr lang="en-US" sz="4000" b="1" i="0" u="none" dirty="0">
                <a:solidFill>
                  <a:srgbClr val="0000F1"/>
                </a:solidFill>
                <a:latin typeface="Times New Roman" panose="02020603050405020304" pitchFamily="18" charset="0"/>
                <a:ea typeface="Arial Rounded"/>
                <a:cs typeface="Times New Roman" panose="02020603050405020304" pitchFamily="18" charset="0"/>
                <a:sym typeface="Arial Rounded"/>
              </a:rPr>
              <a:t> </a:t>
            </a:r>
            <a:r>
              <a:rPr lang="en-US" sz="4000" b="1" i="0" u="none" dirty="0">
                <a:solidFill>
                  <a:srgbClr val="0000F1"/>
                </a:solidFill>
                <a:latin typeface="Times New Roman" panose="02020603050405020304" pitchFamily="18" charset="0"/>
                <a:ea typeface="Arial Rounded"/>
                <a:cs typeface="Times New Roman" panose="02020603050405020304" pitchFamily="18" charset="0"/>
                <a:sym typeface="Wingdings" panose="05000000000000000000" pitchFamily="2" charset="2"/>
              </a:rPr>
              <a:t></a:t>
            </a:r>
            <a:r>
              <a:rPr lang="en-US" sz="4000" b="1" i="0" u="none" dirty="0">
                <a:solidFill>
                  <a:srgbClr val="0000F1"/>
                </a:solidFill>
                <a:latin typeface="Times New Roman" panose="02020603050405020304" pitchFamily="18" charset="0"/>
                <a:ea typeface="Arial Rounded"/>
                <a:cs typeface="Times New Roman" panose="02020603050405020304" pitchFamily="18" charset="0"/>
                <a:sym typeface="Arial Rounded"/>
              </a:rPr>
              <a:t> </a:t>
            </a:r>
            <a:r>
              <a:rPr lang="en-US" sz="4000" b="1" i="0" u="none" dirty="0" err="1">
                <a:solidFill>
                  <a:srgbClr val="0000F1"/>
                </a:solidFill>
                <a:latin typeface="Times New Roman" panose="02020603050405020304" pitchFamily="18" charset="0"/>
                <a:ea typeface="Arial Rounded"/>
                <a:cs typeface="Times New Roman" panose="02020603050405020304" pitchFamily="18" charset="0"/>
                <a:sym typeface="Arial Rounded"/>
              </a:rPr>
              <a:t>cC</a:t>
            </a:r>
            <a:r>
              <a:rPr lang="en-US" sz="4000" b="1" i="0" u="none" dirty="0">
                <a:solidFill>
                  <a:srgbClr val="0000F1"/>
                </a:solidFill>
                <a:latin typeface="Times New Roman" panose="02020603050405020304" pitchFamily="18" charset="0"/>
                <a:ea typeface="Arial Rounded"/>
                <a:cs typeface="Times New Roman" panose="02020603050405020304" pitchFamily="18" charset="0"/>
                <a:sym typeface="Arial Rounded"/>
              </a:rPr>
              <a:t> + </a:t>
            </a:r>
            <a:r>
              <a:rPr lang="en-US" sz="4000" b="1" i="0" u="none" dirty="0" err="1">
                <a:solidFill>
                  <a:srgbClr val="0000F1"/>
                </a:solidFill>
                <a:latin typeface="Times New Roman" panose="02020603050405020304" pitchFamily="18" charset="0"/>
                <a:ea typeface="Arial Rounded"/>
                <a:cs typeface="Times New Roman" panose="02020603050405020304" pitchFamily="18" charset="0"/>
                <a:sym typeface="Arial Rounded"/>
              </a:rPr>
              <a:t>dD</a:t>
            </a:r>
            <a:endParaRPr dirty="0">
              <a:latin typeface="Times New Roman" panose="02020603050405020304" pitchFamily="18" charset="0"/>
              <a:cs typeface="Times New Roman" panose="02020603050405020304" pitchFamily="18" charset="0"/>
            </a:endParaRPr>
          </a:p>
        </p:txBody>
      </p:sp>
      <p:pic>
        <p:nvPicPr>
          <p:cNvPr id="469" name="Google Shape;469;p63" descr="Related image"/>
          <p:cNvPicPr preferRelativeResize="0"/>
          <p:nvPr/>
        </p:nvPicPr>
        <p:blipFill rotWithShape="1">
          <a:blip r:embed="rId3">
            <a:alphaModFix/>
          </a:blip>
          <a:srcRect r="13585" b="31253"/>
          <a:stretch/>
        </p:blipFill>
        <p:spPr>
          <a:xfrm>
            <a:off x="1066800" y="2792412"/>
            <a:ext cx="7162800" cy="3581400"/>
          </a:xfrm>
          <a:prstGeom prst="rect">
            <a:avLst/>
          </a:prstGeom>
          <a:noFill/>
          <a:ln>
            <a:noFill/>
          </a:ln>
        </p:spPr>
      </p:pic>
      <p:sp>
        <p:nvSpPr>
          <p:cNvPr id="470" name="Google Shape;470;p63"/>
          <p:cNvSpPr txBox="1"/>
          <p:nvPr/>
        </p:nvSpPr>
        <p:spPr>
          <a:xfrm>
            <a:off x="419100" y="1525587"/>
            <a:ext cx="8458200" cy="12001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F2B"/>
              </a:buClr>
              <a:buSzPts val="2400"/>
              <a:buFont typeface="Arial"/>
              <a:buNone/>
            </a:pPr>
            <a:r>
              <a:rPr lang="en-US" sz="2400" b="0" i="0" u="none" strike="noStrike" cap="none" dirty="0">
                <a:solidFill>
                  <a:srgbClr val="000F2B"/>
                </a:solidFill>
                <a:latin typeface="Times New Roman" panose="02020603050405020304" pitchFamily="18" charset="0"/>
                <a:cs typeface="Times New Roman" panose="02020603050405020304" pitchFamily="18" charset="0"/>
                <a:sym typeface="Arial"/>
              </a:rPr>
              <a:t>Meanwhile, as the number of product particles increases, more frequent collisions occur between them. The reverse reaction rate  thus increases until equilibrium is reached.</a:t>
            </a:r>
            <a:endParaRPr sz="1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Shape 474"/>
        <p:cNvGrpSpPr/>
        <p:nvPr/>
      </p:nvGrpSpPr>
      <p:grpSpPr>
        <a:xfrm>
          <a:off x="0" y="0"/>
          <a:ext cx="0" cy="0"/>
          <a:chOff x="0" y="0"/>
          <a:chExt cx="0" cy="0"/>
        </a:xfrm>
      </p:grpSpPr>
      <p:pic>
        <p:nvPicPr>
          <p:cNvPr id="475" name="Google Shape;475;p64" descr="Image result for what happens as equilibrium is reached in a reaction"/>
          <p:cNvPicPr preferRelativeResize="0">
            <a:picLocks noGrp="1"/>
          </p:cNvPicPr>
          <p:nvPr>
            <p:ph type="body" idx="1"/>
          </p:nvPr>
        </p:nvPicPr>
        <p:blipFill rotWithShape="1">
          <a:blip r:embed="rId3">
            <a:alphaModFix/>
          </a:blip>
          <a:srcRect l="-1" r="-6719" b="49151"/>
          <a:stretch/>
        </p:blipFill>
        <p:spPr>
          <a:xfrm>
            <a:off x="609600" y="990600"/>
            <a:ext cx="8448675" cy="39624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Shape 479"/>
        <p:cNvGrpSpPr/>
        <p:nvPr/>
      </p:nvGrpSpPr>
      <p:grpSpPr>
        <a:xfrm>
          <a:off x="0" y="0"/>
          <a:ext cx="0" cy="0"/>
          <a:chOff x="0" y="0"/>
          <a:chExt cx="0" cy="0"/>
        </a:xfrm>
      </p:grpSpPr>
      <p:sp>
        <p:nvSpPr>
          <p:cNvPr id="480" name="Google Shape;480;p65"/>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78DEDE"/>
              </a:buClr>
              <a:buSzPts val="4400"/>
              <a:buFont typeface="Arial Rounded"/>
              <a:buNone/>
            </a:pPr>
            <a:r>
              <a:rPr lang="en-US" sz="4400" b="1" i="0" u="none" dirty="0">
                <a:solidFill>
                  <a:srgbClr val="C00000"/>
                </a:solidFill>
                <a:latin typeface="Times New Roman" panose="02020603050405020304" pitchFamily="18" charset="0"/>
                <a:ea typeface="Arial Rounded"/>
                <a:cs typeface="Times New Roman" panose="02020603050405020304" pitchFamily="18" charset="0"/>
                <a:sym typeface="Arial Rounded"/>
              </a:rPr>
              <a:t>The Reaction Quotient</a:t>
            </a:r>
            <a:endParaRPr dirty="0">
              <a:solidFill>
                <a:srgbClr val="C00000"/>
              </a:solidFill>
              <a:latin typeface="Times New Roman" panose="02020603050405020304" pitchFamily="18" charset="0"/>
              <a:cs typeface="Times New Roman" panose="02020603050405020304" pitchFamily="18" charset="0"/>
            </a:endParaRPr>
          </a:p>
        </p:txBody>
      </p:sp>
      <p:sp>
        <p:nvSpPr>
          <p:cNvPr id="481" name="Google Shape;481;p65"/>
          <p:cNvSpPr txBox="1">
            <a:spLocks noGrp="1"/>
          </p:cNvSpPr>
          <p:nvPr>
            <p:ph type="body" idx="1"/>
          </p:nvPr>
        </p:nvSpPr>
        <p:spPr>
          <a:xfrm>
            <a:off x="457200" y="1600200"/>
            <a:ext cx="8229600" cy="4495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3600"/>
              <a:buFont typeface="Arial"/>
              <a:buNone/>
            </a:pPr>
            <a:r>
              <a:rPr lang="en-US" sz="3600" b="1" i="0" u="none" dirty="0">
                <a:solidFill>
                  <a:schemeClr val="dk1"/>
                </a:solidFill>
                <a:latin typeface="Times New Roman" panose="02020603050405020304" pitchFamily="18" charset="0"/>
                <a:cs typeface="Times New Roman" panose="02020603050405020304" pitchFamily="18" charset="0"/>
                <a:sym typeface="Arial"/>
              </a:rPr>
              <a:t>	The </a:t>
            </a:r>
            <a:r>
              <a:rPr lang="en-US" sz="4000" b="1" i="0" u="none" dirty="0">
                <a:solidFill>
                  <a:srgbClr val="7030A0"/>
                </a:solidFill>
                <a:latin typeface="Times New Roman" panose="02020603050405020304" pitchFamily="18" charset="0"/>
                <a:cs typeface="Times New Roman" panose="02020603050405020304" pitchFamily="18" charset="0"/>
                <a:sym typeface="Arial"/>
              </a:rPr>
              <a:t>reaction quotient (Q) </a:t>
            </a:r>
            <a:r>
              <a:rPr lang="en-US" sz="4000" b="1" i="0" u="none" dirty="0">
                <a:solidFill>
                  <a:srgbClr val="000F2B"/>
                </a:solidFill>
                <a:latin typeface="Times New Roman" panose="02020603050405020304" pitchFamily="18" charset="0"/>
                <a:cs typeface="Times New Roman" panose="02020603050405020304" pitchFamily="18" charset="0"/>
                <a:sym typeface="Arial"/>
              </a:rPr>
              <a:t>is</a:t>
            </a:r>
            <a:r>
              <a:rPr lang="en-US" sz="4000" b="1" i="0" u="none" dirty="0">
                <a:solidFill>
                  <a:srgbClr val="7030A0"/>
                </a:solidFill>
                <a:latin typeface="Times New Roman" panose="02020603050405020304" pitchFamily="18" charset="0"/>
                <a:cs typeface="Times New Roman" panose="02020603050405020304" pitchFamily="18" charset="0"/>
                <a:sym typeface="Arial"/>
              </a:rPr>
              <a:t> </a:t>
            </a:r>
            <a:r>
              <a:rPr lang="en-US" sz="3600" b="1" i="0" u="none" dirty="0">
                <a:solidFill>
                  <a:schemeClr val="dk1"/>
                </a:solidFill>
                <a:latin typeface="Times New Roman" panose="02020603050405020304" pitchFamily="18" charset="0"/>
                <a:cs typeface="Times New Roman" panose="02020603050405020304" pitchFamily="18" charset="0"/>
                <a:sym typeface="Arial"/>
              </a:rPr>
              <a:t>the ratio of products to reactants, each raised to the power of their coefficient, at a specific time during a reaction (not necessarily at equilibrium). </a:t>
            </a:r>
            <a:endParaRP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234"/>
        <p:cNvGrpSpPr/>
        <p:nvPr/>
      </p:nvGrpSpPr>
      <p:grpSpPr>
        <a:xfrm>
          <a:off x="0" y="0"/>
          <a:ext cx="0" cy="0"/>
          <a:chOff x="0" y="0"/>
          <a:chExt cx="0" cy="0"/>
        </a:xfrm>
      </p:grpSpPr>
      <p:sp>
        <p:nvSpPr>
          <p:cNvPr id="235" name="Google Shape;235;p30"/>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F1"/>
              </a:buClr>
              <a:buSzPts val="5400"/>
              <a:buFont typeface="Arial"/>
              <a:buNone/>
            </a:pPr>
            <a:r>
              <a:rPr lang="en-US" sz="5400" b="1" i="0" u="none" dirty="0">
                <a:solidFill>
                  <a:srgbClr val="0000F1"/>
                </a:solidFill>
                <a:latin typeface="Times New Roman" panose="02020603050405020304" pitchFamily="18" charset="0"/>
                <a:cs typeface="Times New Roman" panose="02020603050405020304" pitchFamily="18" charset="0"/>
                <a:sym typeface="Arial"/>
              </a:rPr>
              <a:t>Physical Equilibrium</a:t>
            </a:r>
            <a:endParaRPr dirty="0">
              <a:latin typeface="Times New Roman" panose="02020603050405020304" pitchFamily="18" charset="0"/>
              <a:cs typeface="Times New Roman" panose="02020603050405020304" pitchFamily="18" charset="0"/>
            </a:endParaRPr>
          </a:p>
        </p:txBody>
      </p:sp>
      <p:pic>
        <p:nvPicPr>
          <p:cNvPr id="236" name="Google Shape;236;p30" descr="p-586t_liquid_water_in_"/>
          <p:cNvPicPr preferRelativeResize="0">
            <a:picLocks noGrp="1"/>
          </p:cNvPicPr>
          <p:nvPr>
            <p:ph type="body" idx="1"/>
          </p:nvPr>
        </p:nvPicPr>
        <p:blipFill rotWithShape="1">
          <a:blip r:embed="rId3">
            <a:alphaModFix/>
          </a:blip>
          <a:srcRect l="27191" t="2843" r="27981" b="639"/>
          <a:stretch/>
        </p:blipFill>
        <p:spPr>
          <a:xfrm>
            <a:off x="5486400" y="1524000"/>
            <a:ext cx="3200400" cy="5168900"/>
          </a:xfrm>
          <a:prstGeom prst="rect">
            <a:avLst/>
          </a:prstGeom>
          <a:noFill/>
          <a:ln>
            <a:noFill/>
          </a:ln>
        </p:spPr>
      </p:pic>
      <p:sp>
        <p:nvSpPr>
          <p:cNvPr id="237" name="Google Shape;237;p30"/>
          <p:cNvSpPr txBox="1"/>
          <p:nvPr/>
        </p:nvSpPr>
        <p:spPr>
          <a:xfrm>
            <a:off x="-153987" y="1524000"/>
            <a:ext cx="5486400" cy="5016500"/>
          </a:xfrm>
          <a:prstGeom prst="rect">
            <a:avLst/>
          </a:prstGeom>
          <a:noFill/>
          <a:ln>
            <a:noFill/>
          </a:ln>
        </p:spPr>
        <p:txBody>
          <a:bodyPr spcFirstLastPara="1" wrap="square" lIns="91425" tIns="45700" rIns="91425" bIns="45700" anchor="t" anchorCtr="0">
            <a:spAutoFit/>
          </a:bodyPr>
          <a:lstStyle/>
          <a:p>
            <a:pPr marL="914400" marR="0" lvl="2" indent="0" algn="l" rtl="0">
              <a:lnSpc>
                <a:spcPct val="100000"/>
              </a:lnSpc>
              <a:spcBef>
                <a:spcPts val="0"/>
              </a:spcBef>
              <a:spcAft>
                <a:spcPts val="0"/>
              </a:spcAft>
              <a:buClr>
                <a:srgbClr val="000000"/>
              </a:buClr>
              <a:buSzPts val="4000"/>
              <a:buFont typeface="Arial"/>
              <a:buNone/>
            </a:pPr>
            <a:r>
              <a:rPr lang="en-US" sz="4000" b="1" i="0" u="none" strike="noStrike" cap="none" dirty="0">
                <a:solidFill>
                  <a:srgbClr val="000000"/>
                </a:solidFill>
                <a:latin typeface="Times New Roman" panose="02020603050405020304" pitchFamily="18" charset="0"/>
                <a:cs typeface="Times New Roman" panose="02020603050405020304" pitchFamily="18" charset="0"/>
                <a:sym typeface="Arial"/>
              </a:rPr>
              <a:t>Example:</a:t>
            </a:r>
            <a:endParaRPr sz="1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914400" marR="0" lvl="2" indent="0" algn="l" rtl="0">
              <a:lnSpc>
                <a:spcPct val="100000"/>
              </a:lnSpc>
              <a:spcBef>
                <a:spcPts val="0"/>
              </a:spcBef>
              <a:spcAft>
                <a:spcPts val="0"/>
              </a:spcAft>
              <a:buClr>
                <a:srgbClr val="000000"/>
              </a:buClr>
              <a:buSzPts val="4000"/>
              <a:buFont typeface="Arial"/>
              <a:buNone/>
            </a:pPr>
            <a:r>
              <a:rPr lang="en-US" sz="4000" b="1" i="0" u="none" strike="noStrike" cap="none" dirty="0">
                <a:solidFill>
                  <a:srgbClr val="000000"/>
                </a:solidFill>
                <a:latin typeface="Times New Roman" panose="02020603050405020304" pitchFamily="18" charset="0"/>
                <a:cs typeface="Times New Roman" panose="02020603050405020304" pitchFamily="18" charset="0"/>
                <a:sym typeface="Arial"/>
              </a:rPr>
              <a:t>H</a:t>
            </a:r>
            <a:r>
              <a:rPr lang="en-US" sz="4000" b="1" i="0" u="none" strike="noStrike" cap="none" baseline="-25000" dirty="0">
                <a:solidFill>
                  <a:srgbClr val="000000"/>
                </a:solidFill>
                <a:latin typeface="Times New Roman" panose="02020603050405020304" pitchFamily="18" charset="0"/>
                <a:cs typeface="Times New Roman" panose="02020603050405020304" pitchFamily="18" charset="0"/>
                <a:sym typeface="Arial"/>
              </a:rPr>
              <a:t>2</a:t>
            </a:r>
            <a:r>
              <a:rPr lang="en-US" sz="4000" b="1" i="0" u="none" strike="noStrike" cap="none" dirty="0">
                <a:solidFill>
                  <a:srgbClr val="000000"/>
                </a:solidFill>
                <a:latin typeface="Times New Roman" panose="02020603050405020304" pitchFamily="18" charset="0"/>
                <a:cs typeface="Times New Roman" panose="02020603050405020304" pitchFamily="18" charset="0"/>
                <a:sym typeface="Arial"/>
              </a:rPr>
              <a:t>0 (l)  ↔  H</a:t>
            </a:r>
            <a:r>
              <a:rPr lang="en-US" sz="4000" b="1" i="0" u="none" strike="noStrike" cap="none" baseline="-25000" dirty="0">
                <a:solidFill>
                  <a:srgbClr val="000000"/>
                </a:solidFill>
                <a:latin typeface="Times New Roman" panose="02020603050405020304" pitchFamily="18" charset="0"/>
                <a:cs typeface="Times New Roman" panose="02020603050405020304" pitchFamily="18" charset="0"/>
                <a:sym typeface="Arial"/>
              </a:rPr>
              <a:t>2</a:t>
            </a:r>
            <a:r>
              <a:rPr lang="en-US" sz="4000" b="1" i="0" u="none" strike="noStrike" cap="none" dirty="0">
                <a:solidFill>
                  <a:srgbClr val="000000"/>
                </a:solidFill>
                <a:latin typeface="Times New Roman" panose="02020603050405020304" pitchFamily="18" charset="0"/>
                <a:cs typeface="Times New Roman" panose="02020603050405020304" pitchFamily="18" charset="0"/>
                <a:sym typeface="Arial"/>
              </a:rPr>
              <a:t>0 (g)</a:t>
            </a:r>
            <a:endParaRPr sz="1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914400" marR="0" lvl="2" indent="0" algn="l" rtl="0">
              <a:lnSpc>
                <a:spcPct val="100000"/>
              </a:lnSpc>
              <a:spcBef>
                <a:spcPts val="0"/>
              </a:spcBef>
              <a:spcAft>
                <a:spcPts val="0"/>
              </a:spcAft>
              <a:buClr>
                <a:schemeClr val="dk1"/>
              </a:buClr>
              <a:buSzPts val="2800"/>
              <a:buFont typeface="Arial"/>
              <a:buNone/>
            </a:pPr>
            <a:endParaRPr sz="2800" b="0" i="0" u="none" strike="noStrike" cap="none" dirty="0">
              <a:solidFill>
                <a:srgbClr val="228B8B"/>
              </a:solidFill>
              <a:latin typeface="Times New Roman" panose="02020603050405020304" pitchFamily="18" charset="0"/>
              <a:cs typeface="Times New Roman" panose="02020603050405020304" pitchFamily="18" charset="0"/>
              <a:sym typeface="Arial"/>
            </a:endParaRPr>
          </a:p>
          <a:p>
            <a:pPr marL="914400" marR="0" lvl="2" indent="0" algn="l" rtl="0">
              <a:lnSpc>
                <a:spcPct val="100000"/>
              </a:lnSpc>
              <a:spcBef>
                <a:spcPts val="0"/>
              </a:spcBef>
              <a:spcAft>
                <a:spcPts val="0"/>
              </a:spcAft>
              <a:buClr>
                <a:srgbClr val="228B8B"/>
              </a:buClr>
              <a:buSzPts val="4000"/>
              <a:buFont typeface="Arial"/>
              <a:buNone/>
            </a:pPr>
            <a:r>
              <a:rPr lang="en-US" sz="4000" b="0" i="0" u="none" strike="noStrike" cap="none" dirty="0">
                <a:solidFill>
                  <a:srgbClr val="228B8B"/>
                </a:solidFill>
                <a:latin typeface="Times New Roman" panose="02020603050405020304" pitchFamily="18" charset="0"/>
                <a:cs typeface="Times New Roman" panose="02020603050405020304" pitchFamily="18" charset="0"/>
                <a:sym typeface="Arial"/>
              </a:rPr>
              <a:t>Liquid water exists in equilibrium with the water vapor above it in this closed system.</a:t>
            </a:r>
            <a:endParaRPr sz="1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7">
                                            <p:txEl>
                                              <p:pRg st="0" end="0"/>
                                            </p:txEl>
                                          </p:spTgt>
                                        </p:tgtEl>
                                        <p:attrNameLst>
                                          <p:attrName>style.visibility</p:attrName>
                                        </p:attrNameLst>
                                      </p:cBhvr>
                                      <p:to>
                                        <p:strVal val="visible"/>
                                      </p:to>
                                    </p:set>
                                    <p:anim calcmode="lin" valueType="num">
                                      <p:cBhvr additive="base">
                                        <p:cTn id="7" dur="500" fill="hold"/>
                                        <p:tgtEl>
                                          <p:spTgt spid="23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7">
                                            <p:txEl>
                                              <p:pRg st="1" end="1"/>
                                            </p:txEl>
                                          </p:spTgt>
                                        </p:tgtEl>
                                        <p:attrNameLst>
                                          <p:attrName>style.visibility</p:attrName>
                                        </p:attrNameLst>
                                      </p:cBhvr>
                                      <p:to>
                                        <p:strVal val="visible"/>
                                      </p:to>
                                    </p:set>
                                    <p:anim calcmode="lin" valueType="num">
                                      <p:cBhvr additive="base">
                                        <p:cTn id="11" dur="500" fill="hold"/>
                                        <p:tgtEl>
                                          <p:spTgt spid="23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3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7">
                                            <p:txEl>
                                              <p:pRg st="3" end="3"/>
                                            </p:txEl>
                                          </p:spTgt>
                                        </p:tgtEl>
                                        <p:attrNameLst>
                                          <p:attrName>style.visibility</p:attrName>
                                        </p:attrNameLst>
                                      </p:cBhvr>
                                      <p:to>
                                        <p:strVal val="visible"/>
                                      </p:to>
                                    </p:set>
                                    <p:anim calcmode="lin" valueType="num">
                                      <p:cBhvr additive="base">
                                        <p:cTn id="17" dur="500" fill="hold"/>
                                        <p:tgtEl>
                                          <p:spTgt spid="237">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3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Shape 485"/>
        <p:cNvGrpSpPr/>
        <p:nvPr/>
      </p:nvGrpSpPr>
      <p:grpSpPr>
        <a:xfrm>
          <a:off x="0" y="0"/>
          <a:ext cx="0" cy="0"/>
          <a:chOff x="0" y="0"/>
          <a:chExt cx="0" cy="0"/>
        </a:xfrm>
      </p:grpSpPr>
      <p:sp>
        <p:nvSpPr>
          <p:cNvPr id="486" name="Google Shape;486;p66"/>
          <p:cNvSpPr txBox="1">
            <a:spLocks noGrp="1"/>
          </p:cNvSpPr>
          <p:nvPr>
            <p:ph type="title"/>
          </p:nvPr>
        </p:nvSpPr>
        <p:spPr>
          <a:xfrm>
            <a:off x="457200" y="228600"/>
            <a:ext cx="7987004"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78DEDE"/>
              </a:buClr>
              <a:buSzPts val="4400"/>
              <a:buFont typeface="Arial Rounded"/>
              <a:buNone/>
            </a:pPr>
            <a:r>
              <a:rPr lang="en-US" sz="4400" b="1" i="0" u="none" dirty="0">
                <a:solidFill>
                  <a:srgbClr val="C00000"/>
                </a:solidFill>
                <a:latin typeface="Times New Roman" panose="02020603050405020304" pitchFamily="18" charset="0"/>
                <a:ea typeface="Arial Rounded"/>
                <a:cs typeface="Times New Roman" panose="02020603050405020304" pitchFamily="18" charset="0"/>
                <a:sym typeface="Arial Rounded"/>
              </a:rPr>
              <a:t>The Reaction Quotient</a:t>
            </a:r>
            <a:endParaRPr dirty="0">
              <a:solidFill>
                <a:srgbClr val="C00000"/>
              </a:solidFill>
              <a:latin typeface="Times New Roman" panose="02020603050405020304" pitchFamily="18" charset="0"/>
              <a:cs typeface="Times New Roman" panose="02020603050405020304" pitchFamily="18" charset="0"/>
            </a:endParaRPr>
          </a:p>
        </p:txBody>
      </p:sp>
      <p:sp>
        <p:nvSpPr>
          <p:cNvPr id="487" name="Google Shape;487;p66"/>
          <p:cNvSpPr txBox="1">
            <a:spLocks noGrp="1"/>
          </p:cNvSpPr>
          <p:nvPr>
            <p:ph type="body" idx="1"/>
          </p:nvPr>
        </p:nvSpPr>
        <p:spPr>
          <a:xfrm>
            <a:off x="457200" y="1600200"/>
            <a:ext cx="8229600" cy="4495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3600"/>
              <a:buFont typeface="Arial"/>
              <a:buNone/>
            </a:pPr>
            <a:r>
              <a:rPr lang="en-US" sz="3600" b="1" i="0" u="none" dirty="0">
                <a:solidFill>
                  <a:schemeClr val="dk1"/>
                </a:solidFill>
                <a:latin typeface="Times New Roman" panose="02020603050405020304" pitchFamily="18" charset="0"/>
                <a:cs typeface="Times New Roman" panose="02020603050405020304" pitchFamily="18" charset="0"/>
                <a:sym typeface="Arial"/>
              </a:rPr>
              <a:t>	The </a:t>
            </a:r>
            <a:r>
              <a:rPr lang="en-US" sz="4000" b="1" i="0" u="none" dirty="0">
                <a:solidFill>
                  <a:srgbClr val="7030A0"/>
                </a:solidFill>
                <a:latin typeface="Times New Roman" panose="02020603050405020304" pitchFamily="18" charset="0"/>
                <a:cs typeface="Times New Roman" panose="02020603050405020304" pitchFamily="18" charset="0"/>
                <a:sym typeface="Arial"/>
              </a:rPr>
              <a:t>reaction quotient (Q) </a:t>
            </a:r>
            <a:r>
              <a:rPr lang="en-US" sz="3600" b="1" i="0" u="none" dirty="0">
                <a:solidFill>
                  <a:schemeClr val="dk1"/>
                </a:solidFill>
                <a:latin typeface="Times New Roman" panose="02020603050405020304" pitchFamily="18" charset="0"/>
                <a:cs typeface="Times New Roman" panose="02020603050405020304" pitchFamily="18" charset="0"/>
                <a:sym typeface="Arial"/>
              </a:rPr>
              <a:t>is calculated by substituting the concentrations of the reactants and products at time </a:t>
            </a:r>
            <a:r>
              <a:rPr lang="en-US" sz="3600" b="1" i="1" u="none" dirty="0">
                <a:solidFill>
                  <a:schemeClr val="dk1"/>
                </a:solidFill>
                <a:latin typeface="Times New Roman" panose="02020603050405020304" pitchFamily="18" charset="0"/>
                <a:cs typeface="Times New Roman" panose="02020603050405020304" pitchFamily="18" charset="0"/>
                <a:sym typeface="Arial"/>
              </a:rPr>
              <a:t>t</a:t>
            </a:r>
            <a:r>
              <a:rPr lang="en-US" sz="3600" b="1" i="0" u="none" dirty="0">
                <a:solidFill>
                  <a:schemeClr val="dk1"/>
                </a:solidFill>
                <a:latin typeface="Times New Roman" panose="02020603050405020304" pitchFamily="18" charset="0"/>
                <a:cs typeface="Times New Roman" panose="02020603050405020304" pitchFamily="18" charset="0"/>
                <a:sym typeface="Arial"/>
              </a:rPr>
              <a:t> into the expression for the equilibrium constant.</a:t>
            </a:r>
            <a:endParaRP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Shape 491"/>
        <p:cNvGrpSpPr/>
        <p:nvPr/>
      </p:nvGrpSpPr>
      <p:grpSpPr>
        <a:xfrm>
          <a:off x="0" y="0"/>
          <a:ext cx="0" cy="0"/>
          <a:chOff x="0" y="0"/>
          <a:chExt cx="0" cy="0"/>
        </a:xfrm>
      </p:grpSpPr>
      <p:sp>
        <p:nvSpPr>
          <p:cNvPr id="492" name="Google Shape;492;p67"/>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78DEDE"/>
              </a:buClr>
              <a:buSzPts val="4400"/>
              <a:buFont typeface="Arial Rounded"/>
              <a:buNone/>
            </a:pPr>
            <a:r>
              <a:rPr lang="en-US" sz="4400" b="1" i="0" u="none" dirty="0">
                <a:solidFill>
                  <a:srgbClr val="218A8A"/>
                </a:solidFill>
                <a:latin typeface="Times New Roman" panose="02020603050405020304" pitchFamily="18" charset="0"/>
                <a:ea typeface="Arial Rounded"/>
                <a:cs typeface="Times New Roman" panose="02020603050405020304" pitchFamily="18" charset="0"/>
                <a:sym typeface="Arial Rounded"/>
              </a:rPr>
              <a:t>The Reaction Quotient</a:t>
            </a:r>
            <a:endParaRPr dirty="0">
              <a:solidFill>
                <a:srgbClr val="218A8A"/>
              </a:solidFill>
              <a:latin typeface="Times New Roman" panose="02020603050405020304" pitchFamily="18" charset="0"/>
              <a:cs typeface="Times New Roman" panose="02020603050405020304" pitchFamily="18" charset="0"/>
            </a:endParaRPr>
          </a:p>
        </p:txBody>
      </p:sp>
      <p:sp>
        <p:nvSpPr>
          <p:cNvPr id="493" name="Google Shape;493;p67"/>
          <p:cNvSpPr txBox="1">
            <a:spLocks noGrp="1"/>
          </p:cNvSpPr>
          <p:nvPr>
            <p:ph type="body" idx="1"/>
          </p:nvPr>
        </p:nvSpPr>
        <p:spPr>
          <a:xfrm>
            <a:off x="457200" y="1600200"/>
            <a:ext cx="8382000" cy="4495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2"/>
              </a:buClr>
              <a:buSzPts val="3200"/>
              <a:buFont typeface="Arial"/>
              <a:buChar char="•"/>
            </a:pPr>
            <a:r>
              <a:rPr lang="en-US" sz="3200" b="1" i="0" u="none" dirty="0">
                <a:solidFill>
                  <a:srgbClr val="C00000"/>
                </a:solidFill>
                <a:latin typeface="Times New Roman" panose="02020603050405020304" pitchFamily="18" charset="0"/>
                <a:cs typeface="Times New Roman" panose="02020603050405020304" pitchFamily="18" charset="0"/>
                <a:sym typeface="Arial"/>
              </a:rPr>
              <a:t>If Q &lt; </a:t>
            </a:r>
            <a:r>
              <a:rPr lang="en-US" sz="3200" b="1" i="1" u="none" dirty="0">
                <a:solidFill>
                  <a:srgbClr val="C00000"/>
                </a:solidFill>
                <a:latin typeface="Times New Roman" panose="02020603050405020304" pitchFamily="18" charset="0"/>
                <a:cs typeface="Times New Roman" panose="02020603050405020304" pitchFamily="18" charset="0"/>
                <a:sym typeface="Arial"/>
              </a:rPr>
              <a:t>K</a:t>
            </a:r>
            <a:r>
              <a:rPr lang="en-US" sz="3200" b="1" i="0" u="none" dirty="0">
                <a:solidFill>
                  <a:srgbClr val="C00000"/>
                </a:solidFill>
                <a:latin typeface="Times New Roman" panose="02020603050405020304" pitchFamily="18" charset="0"/>
                <a:cs typeface="Times New Roman" panose="02020603050405020304" pitchFamily="18" charset="0"/>
                <a:sym typeface="Arial"/>
              </a:rPr>
              <a:t>, the system needs to produce more products to reach equilibrium.</a:t>
            </a:r>
            <a:endParaRPr dirty="0">
              <a:latin typeface="Times New Roman" panose="02020603050405020304" pitchFamily="18" charset="0"/>
              <a:cs typeface="Times New Roman" panose="02020603050405020304" pitchFamily="18" charset="0"/>
            </a:endParaRPr>
          </a:p>
          <a:p>
            <a:pPr marL="342900" lvl="0" indent="-342900" algn="l" rtl="0">
              <a:lnSpc>
                <a:spcPct val="100000"/>
              </a:lnSpc>
              <a:spcBef>
                <a:spcPts val="1840"/>
              </a:spcBef>
              <a:spcAft>
                <a:spcPts val="0"/>
              </a:spcAft>
              <a:buClr>
                <a:schemeClr val="dk2"/>
              </a:buClr>
              <a:buSzPts val="3200"/>
              <a:buFont typeface="Arial"/>
              <a:buChar char="•"/>
            </a:pPr>
            <a:r>
              <a:rPr lang="en-US" sz="3200" b="1" i="0" u="none" dirty="0">
                <a:solidFill>
                  <a:srgbClr val="000079"/>
                </a:solidFill>
                <a:latin typeface="Times New Roman" panose="02020603050405020304" pitchFamily="18" charset="0"/>
                <a:cs typeface="Times New Roman" panose="02020603050405020304" pitchFamily="18" charset="0"/>
                <a:sym typeface="Arial"/>
              </a:rPr>
              <a:t>If Q &gt; </a:t>
            </a:r>
            <a:r>
              <a:rPr lang="en-US" sz="3200" b="1" i="1" u="none" dirty="0">
                <a:solidFill>
                  <a:srgbClr val="00266B"/>
                </a:solidFill>
                <a:latin typeface="Times New Roman" panose="02020603050405020304" pitchFamily="18" charset="0"/>
                <a:cs typeface="Times New Roman" panose="02020603050405020304" pitchFamily="18" charset="0"/>
                <a:sym typeface="Arial"/>
              </a:rPr>
              <a:t>K</a:t>
            </a:r>
            <a:r>
              <a:rPr lang="en-US" sz="3200" b="1" i="0" u="none" dirty="0">
                <a:solidFill>
                  <a:srgbClr val="000079"/>
                </a:solidFill>
                <a:latin typeface="Times New Roman" panose="02020603050405020304" pitchFamily="18" charset="0"/>
                <a:cs typeface="Times New Roman" panose="02020603050405020304" pitchFamily="18" charset="0"/>
                <a:sym typeface="Arial"/>
              </a:rPr>
              <a:t>, the system needs to produce more reactants to reach equilibrium </a:t>
            </a:r>
            <a:endParaRPr dirty="0">
              <a:latin typeface="Times New Roman" panose="02020603050405020304" pitchFamily="18" charset="0"/>
              <a:cs typeface="Times New Roman" panose="02020603050405020304" pitchFamily="18" charset="0"/>
            </a:endParaRPr>
          </a:p>
          <a:p>
            <a:pPr marL="342900" lvl="0" indent="-342900" algn="l" rtl="0">
              <a:lnSpc>
                <a:spcPct val="100000"/>
              </a:lnSpc>
              <a:spcBef>
                <a:spcPts val="1840"/>
              </a:spcBef>
              <a:spcAft>
                <a:spcPts val="0"/>
              </a:spcAft>
              <a:buClr>
                <a:schemeClr val="dk2"/>
              </a:buClr>
              <a:buSzPts val="3200"/>
              <a:buFont typeface="Arial"/>
              <a:buChar char="•"/>
            </a:pPr>
            <a:r>
              <a:rPr lang="en-US" sz="3200" b="1" i="0" u="none" dirty="0">
                <a:solidFill>
                  <a:srgbClr val="0000F1"/>
                </a:solidFill>
                <a:latin typeface="Times New Roman" panose="02020603050405020304" pitchFamily="18" charset="0"/>
                <a:cs typeface="Times New Roman" panose="02020603050405020304" pitchFamily="18" charset="0"/>
                <a:sym typeface="Arial"/>
              </a:rPr>
              <a:t>If Q = </a:t>
            </a:r>
            <a:r>
              <a:rPr lang="en-US" sz="3200" b="1" i="1" u="none" dirty="0">
                <a:solidFill>
                  <a:srgbClr val="0000F1"/>
                </a:solidFill>
                <a:latin typeface="Times New Roman" panose="02020603050405020304" pitchFamily="18" charset="0"/>
                <a:cs typeface="Times New Roman" panose="02020603050405020304" pitchFamily="18" charset="0"/>
                <a:sym typeface="Arial"/>
              </a:rPr>
              <a:t>K</a:t>
            </a:r>
            <a:r>
              <a:rPr lang="en-US" sz="3200" b="1" i="0" u="none" dirty="0">
                <a:solidFill>
                  <a:srgbClr val="0000F1"/>
                </a:solidFill>
                <a:latin typeface="Times New Roman" panose="02020603050405020304" pitchFamily="18" charset="0"/>
                <a:cs typeface="Times New Roman" panose="02020603050405020304" pitchFamily="18" charset="0"/>
                <a:sym typeface="Arial"/>
              </a:rPr>
              <a:t>,  the system is at dynamic equilibrium.</a:t>
            </a:r>
            <a:endParaRP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Shape 497"/>
        <p:cNvGrpSpPr/>
        <p:nvPr/>
      </p:nvGrpSpPr>
      <p:grpSpPr>
        <a:xfrm>
          <a:off x="0" y="0"/>
          <a:ext cx="0" cy="0"/>
          <a:chOff x="0" y="0"/>
          <a:chExt cx="0" cy="0"/>
        </a:xfrm>
      </p:grpSpPr>
      <p:pic>
        <p:nvPicPr>
          <p:cNvPr id="498" name="Google Shape;498;p68" descr="f14-4_the_direction_of_"/>
          <p:cNvPicPr preferRelativeResize="0">
            <a:picLocks noGrp="1"/>
          </p:cNvPicPr>
          <p:nvPr>
            <p:ph type="body" idx="1"/>
          </p:nvPr>
        </p:nvPicPr>
        <p:blipFill rotWithShape="1">
          <a:blip r:embed="rId3">
            <a:alphaModFix/>
          </a:blip>
          <a:srcRect t="15609" b="19960"/>
          <a:stretch/>
        </p:blipFill>
        <p:spPr>
          <a:xfrm>
            <a:off x="559837" y="2360646"/>
            <a:ext cx="8024326" cy="3928188"/>
          </a:xfrm>
          <a:prstGeom prst="rect">
            <a:avLst/>
          </a:prstGeom>
          <a:noFill/>
          <a:ln>
            <a:noFill/>
          </a:ln>
        </p:spPr>
      </p:pic>
      <p:sp>
        <p:nvSpPr>
          <p:cNvPr id="499" name="Google Shape;499;p68"/>
          <p:cNvSpPr txBox="1">
            <a:spLocks noGrp="1"/>
          </p:cNvSpPr>
          <p:nvPr>
            <p:ph type="title"/>
          </p:nvPr>
        </p:nvSpPr>
        <p:spPr>
          <a:xfrm>
            <a:off x="326571" y="95638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2060"/>
              </a:buClr>
              <a:buSzPts val="4400"/>
              <a:buFont typeface="Arial Rounded"/>
              <a:buNone/>
            </a:pPr>
            <a:r>
              <a:rPr lang="en-US" sz="4400" i="0" u="none" dirty="0">
                <a:solidFill>
                  <a:srgbClr val="002060"/>
                </a:solidFill>
                <a:latin typeface="Times New Roman" panose="02020603050405020304" pitchFamily="18" charset="0"/>
                <a:ea typeface="Arial Rounded"/>
                <a:cs typeface="Times New Roman" panose="02020603050405020304" pitchFamily="18" charset="0"/>
                <a:sym typeface="Arial Rounded"/>
              </a:rPr>
              <a:t>Using the reaction quotient (Q) vs. </a:t>
            </a:r>
            <a:r>
              <a:rPr lang="en-US" sz="4400" i="1" u="none" dirty="0">
                <a:solidFill>
                  <a:srgbClr val="00266B"/>
                </a:solidFill>
                <a:latin typeface="Times New Roman" panose="02020603050405020304" pitchFamily="18" charset="0"/>
                <a:ea typeface="Arial Rounded"/>
                <a:cs typeface="Times New Roman" panose="02020603050405020304" pitchFamily="18" charset="0"/>
                <a:sym typeface="Arial Rounded"/>
              </a:rPr>
              <a:t>K</a:t>
            </a:r>
            <a:r>
              <a:rPr lang="en-US" sz="4400" u="none" dirty="0">
                <a:solidFill>
                  <a:srgbClr val="00266B"/>
                </a:solidFill>
                <a:latin typeface="Times New Roman" panose="02020603050405020304" pitchFamily="18" charset="0"/>
                <a:ea typeface="Arial Rounded"/>
                <a:cs typeface="Times New Roman" panose="02020603050405020304" pitchFamily="18" charset="0"/>
                <a:sym typeface="Arial Rounded"/>
              </a:rPr>
              <a:t> to predict the direction that a reaction will proceed.</a:t>
            </a:r>
            <a:endParaRP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242"/>
        <p:cNvGrpSpPr/>
        <p:nvPr/>
      </p:nvGrpSpPr>
      <p:grpSpPr>
        <a:xfrm>
          <a:off x="0" y="0"/>
          <a:ext cx="0" cy="0"/>
          <a:chOff x="0" y="0"/>
          <a:chExt cx="0" cy="0"/>
        </a:xfrm>
      </p:grpSpPr>
      <p:sp>
        <p:nvSpPr>
          <p:cNvPr id="243" name="Google Shape;243;p31"/>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F1"/>
              </a:buClr>
              <a:buSzPts val="4800"/>
              <a:buFont typeface="Arial"/>
              <a:buNone/>
            </a:pPr>
            <a:r>
              <a:rPr lang="en-US" sz="4800" b="1" i="0" u="none" dirty="0">
                <a:solidFill>
                  <a:srgbClr val="0000F1"/>
                </a:solidFill>
                <a:latin typeface="Times New Roman" panose="02020603050405020304" pitchFamily="18" charset="0"/>
                <a:cs typeface="Times New Roman" panose="02020603050405020304" pitchFamily="18" charset="0"/>
                <a:sym typeface="Arial"/>
              </a:rPr>
              <a:t>Chemical Equilibrium</a:t>
            </a:r>
            <a:endParaRPr dirty="0">
              <a:latin typeface="Times New Roman" panose="02020603050405020304" pitchFamily="18" charset="0"/>
              <a:cs typeface="Times New Roman" panose="02020603050405020304" pitchFamily="18" charset="0"/>
            </a:endParaRPr>
          </a:p>
        </p:txBody>
      </p:sp>
      <p:sp>
        <p:nvSpPr>
          <p:cNvPr id="244" name="Google Shape;244;p31"/>
          <p:cNvSpPr txBox="1">
            <a:spLocks noGrp="1"/>
          </p:cNvSpPr>
          <p:nvPr>
            <p:ph type="body" idx="1"/>
          </p:nvPr>
        </p:nvSpPr>
        <p:spPr>
          <a:xfrm>
            <a:off x="457200" y="1295399"/>
            <a:ext cx="8229600" cy="5171661"/>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3200"/>
              <a:buFont typeface="Arial"/>
              <a:buNone/>
            </a:pPr>
            <a:r>
              <a:rPr lang="en-US" sz="3600" i="0" u="none" dirty="0">
                <a:solidFill>
                  <a:srgbClr val="000000"/>
                </a:solidFill>
                <a:latin typeface="Times New Roman" panose="02020603050405020304" pitchFamily="18" charset="0"/>
                <a:cs typeface="Times New Roman" panose="02020603050405020304" pitchFamily="18" charset="0"/>
                <a:sym typeface="Arial"/>
              </a:rPr>
              <a:t>Must be a REVERSIBLE reaction </a:t>
            </a:r>
          </a:p>
          <a:p>
            <a:pPr marL="342900" lvl="0" indent="-342900" algn="l" rtl="0">
              <a:lnSpc>
                <a:spcPct val="90000"/>
              </a:lnSpc>
              <a:spcBef>
                <a:spcPts val="0"/>
              </a:spcBef>
              <a:spcAft>
                <a:spcPts val="0"/>
              </a:spcAft>
              <a:buSzPts val="3200"/>
              <a:buFont typeface="Arial"/>
              <a:buNone/>
            </a:pPr>
            <a:r>
              <a:rPr lang="en-US" sz="3600" dirty="0">
                <a:solidFill>
                  <a:srgbClr val="000000"/>
                </a:solidFill>
                <a:latin typeface="Times New Roman" panose="02020603050405020304" pitchFamily="18" charset="0"/>
                <a:cs typeface="Times New Roman" panose="02020603050405020304" pitchFamily="18" charset="0"/>
              </a:rPr>
              <a:t>I</a:t>
            </a:r>
            <a:r>
              <a:rPr lang="en-US" sz="3600" i="0" u="none" dirty="0">
                <a:solidFill>
                  <a:srgbClr val="000000"/>
                </a:solidFill>
                <a:latin typeface="Times New Roman" panose="02020603050405020304" pitchFamily="18" charset="0"/>
                <a:cs typeface="Times New Roman" panose="02020603050405020304" pitchFamily="18" charset="0"/>
                <a:sym typeface="Arial"/>
              </a:rPr>
              <a:t>n a closed system.</a:t>
            </a:r>
          </a:p>
          <a:p>
            <a:pPr marL="0" lvl="0" indent="0" algn="l" rtl="0">
              <a:lnSpc>
                <a:spcPct val="90000"/>
              </a:lnSpc>
              <a:spcBef>
                <a:spcPts val="800"/>
              </a:spcBef>
              <a:spcAft>
                <a:spcPts val="0"/>
              </a:spcAft>
              <a:buClr>
                <a:schemeClr val="dk2"/>
              </a:buClr>
              <a:buSzPts val="4000"/>
              <a:buNone/>
            </a:pPr>
            <a:r>
              <a:rPr lang="en-US" sz="3600" dirty="0">
                <a:solidFill>
                  <a:srgbClr val="000000"/>
                </a:solidFill>
                <a:latin typeface="Times New Roman" panose="02020603050405020304" pitchFamily="18" charset="0"/>
                <a:cs typeface="Times New Roman" panose="02020603050405020304" pitchFamily="18" charset="0"/>
              </a:rPr>
              <a:t>R</a:t>
            </a:r>
            <a:r>
              <a:rPr lang="en-US" sz="3600" b="0" i="0" u="none" dirty="0">
                <a:solidFill>
                  <a:srgbClr val="000000"/>
                </a:solidFill>
                <a:latin typeface="Times New Roman" panose="02020603050405020304" pitchFamily="18" charset="0"/>
                <a:cs typeface="Times New Roman" panose="02020603050405020304" pitchFamily="18" charset="0"/>
                <a:sym typeface="Arial"/>
              </a:rPr>
              <a:t>ate forward = Rate reverse</a:t>
            </a:r>
            <a:endParaRPr sz="3600" dirty="0">
              <a:latin typeface="Times New Roman" panose="02020603050405020304" pitchFamily="18" charset="0"/>
              <a:cs typeface="Times New Roman" panose="02020603050405020304" pitchFamily="18" charset="0"/>
            </a:endParaRPr>
          </a:p>
          <a:p>
            <a:pPr marL="0" lvl="0" indent="0" algn="l" rtl="0">
              <a:lnSpc>
                <a:spcPct val="90000"/>
              </a:lnSpc>
              <a:spcBef>
                <a:spcPts val="800"/>
              </a:spcBef>
              <a:spcAft>
                <a:spcPts val="0"/>
              </a:spcAft>
              <a:buClr>
                <a:schemeClr val="dk2"/>
              </a:buClr>
              <a:buSzPts val="4000"/>
              <a:buNone/>
            </a:pPr>
            <a:r>
              <a:rPr lang="en-US" sz="3600" b="0" i="0" u="none" dirty="0">
                <a:solidFill>
                  <a:srgbClr val="000000"/>
                </a:solidFill>
                <a:latin typeface="Times New Roman" panose="02020603050405020304" pitchFamily="18" charset="0"/>
                <a:cs typeface="Times New Roman" panose="02020603050405020304" pitchFamily="18" charset="0"/>
                <a:sym typeface="Arial"/>
              </a:rPr>
              <a:t>[Reactants] and [Products] remain constant.</a:t>
            </a:r>
            <a:endParaRPr sz="3600" dirty="0">
              <a:latin typeface="Times New Roman" panose="02020603050405020304" pitchFamily="18" charset="0"/>
              <a:cs typeface="Times New Roman" panose="02020603050405020304" pitchFamily="18" charset="0"/>
            </a:endParaRPr>
          </a:p>
          <a:p>
            <a:pPr marL="342900" lvl="0" indent="-342900" algn="l" rtl="0">
              <a:lnSpc>
                <a:spcPct val="90000"/>
              </a:lnSpc>
              <a:spcBef>
                <a:spcPts val="400"/>
              </a:spcBef>
              <a:spcAft>
                <a:spcPts val="0"/>
              </a:spcAft>
              <a:buSzPts val="2000"/>
              <a:buFont typeface="Arial"/>
              <a:buNone/>
            </a:pPr>
            <a:endParaRPr sz="2000" b="0" i="0" u="none" dirty="0">
              <a:solidFill>
                <a:schemeClr val="dk1"/>
              </a:solidFill>
              <a:latin typeface="Times New Roman" panose="02020603050405020304" pitchFamily="18" charset="0"/>
              <a:cs typeface="Times New Roman" panose="02020603050405020304" pitchFamily="18" charset="0"/>
              <a:sym typeface="Arial"/>
            </a:endParaRPr>
          </a:p>
          <a:p>
            <a:pPr marL="342900" lvl="0" indent="-342900" algn="l" rtl="0">
              <a:lnSpc>
                <a:spcPct val="90000"/>
              </a:lnSpc>
              <a:spcBef>
                <a:spcPts val="640"/>
              </a:spcBef>
              <a:spcAft>
                <a:spcPts val="0"/>
              </a:spcAft>
              <a:buSzPts val="3200"/>
              <a:buFont typeface="Arial"/>
              <a:buNone/>
            </a:pPr>
            <a:r>
              <a:rPr lang="en-US" sz="3200" b="0" i="0" u="none" dirty="0">
                <a:solidFill>
                  <a:schemeClr val="dk1"/>
                </a:solidFill>
                <a:latin typeface="Times New Roman" panose="02020603050405020304" pitchFamily="18" charset="0"/>
                <a:cs typeface="Times New Roman" panose="02020603050405020304" pitchFamily="18" charset="0"/>
                <a:sym typeface="Arial"/>
              </a:rPr>
              <a:t>	</a:t>
            </a:r>
            <a:endParaRPr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44">
                                            <p:txEl>
                                              <p:pRg st="0" end="0"/>
                                            </p:txEl>
                                          </p:spTgt>
                                        </p:tgtEl>
                                        <p:attrNameLst>
                                          <p:attrName>style.visibility</p:attrName>
                                        </p:attrNameLst>
                                      </p:cBhvr>
                                      <p:to>
                                        <p:strVal val="visible"/>
                                      </p:to>
                                    </p:set>
                                    <p:anim calcmode="lin" valueType="num">
                                      <p:cBhvr additive="base">
                                        <p:cTn id="7" dur="500" fill="hold"/>
                                        <p:tgtEl>
                                          <p:spTgt spid="24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4">
                                            <p:txEl>
                                              <p:pRg st="1" end="1"/>
                                            </p:txEl>
                                          </p:spTgt>
                                        </p:tgtEl>
                                        <p:attrNameLst>
                                          <p:attrName>style.visibility</p:attrName>
                                        </p:attrNameLst>
                                      </p:cBhvr>
                                      <p:to>
                                        <p:strVal val="visible"/>
                                      </p:to>
                                    </p:set>
                                    <p:anim calcmode="lin" valueType="num">
                                      <p:cBhvr additive="base">
                                        <p:cTn id="13" dur="500" fill="hold"/>
                                        <p:tgtEl>
                                          <p:spTgt spid="24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4">
                                            <p:txEl>
                                              <p:pRg st="2" end="2"/>
                                            </p:txEl>
                                          </p:spTgt>
                                        </p:tgtEl>
                                        <p:attrNameLst>
                                          <p:attrName>style.visibility</p:attrName>
                                        </p:attrNameLst>
                                      </p:cBhvr>
                                      <p:to>
                                        <p:strVal val="visible"/>
                                      </p:to>
                                    </p:set>
                                    <p:anim calcmode="lin" valueType="num">
                                      <p:cBhvr additive="base">
                                        <p:cTn id="19" dur="500" fill="hold"/>
                                        <p:tgtEl>
                                          <p:spTgt spid="24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4">
                                            <p:txEl>
                                              <p:pRg st="3" end="3"/>
                                            </p:txEl>
                                          </p:spTgt>
                                        </p:tgtEl>
                                        <p:attrNameLst>
                                          <p:attrName>style.visibility</p:attrName>
                                        </p:attrNameLst>
                                      </p:cBhvr>
                                      <p:to>
                                        <p:strVal val="visible"/>
                                      </p:to>
                                    </p:set>
                                    <p:anim calcmode="lin" valueType="num">
                                      <p:cBhvr additive="base">
                                        <p:cTn id="25" dur="500" fill="hold"/>
                                        <p:tgtEl>
                                          <p:spTgt spid="24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248"/>
        <p:cNvGrpSpPr/>
        <p:nvPr/>
      </p:nvGrpSpPr>
      <p:grpSpPr>
        <a:xfrm>
          <a:off x="0" y="0"/>
          <a:ext cx="0" cy="0"/>
          <a:chOff x="0" y="0"/>
          <a:chExt cx="0" cy="0"/>
        </a:xfrm>
      </p:grpSpPr>
      <p:sp>
        <p:nvSpPr>
          <p:cNvPr id="249" name="Google Shape;249;p32"/>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F1"/>
              </a:buClr>
              <a:buSzPts val="4800"/>
              <a:buFont typeface="Arial"/>
              <a:buNone/>
            </a:pPr>
            <a:r>
              <a:rPr lang="en-US" sz="4800" b="1" i="0" u="none" dirty="0">
                <a:solidFill>
                  <a:srgbClr val="0000F1"/>
                </a:solidFill>
                <a:latin typeface="Times New Roman" panose="02020603050405020304" pitchFamily="18" charset="0"/>
                <a:cs typeface="Times New Roman" panose="02020603050405020304" pitchFamily="18" charset="0"/>
                <a:sym typeface="Arial"/>
              </a:rPr>
              <a:t>Chemical Equilibrium</a:t>
            </a:r>
            <a:endParaRPr dirty="0">
              <a:latin typeface="Times New Roman" panose="02020603050405020304" pitchFamily="18" charset="0"/>
              <a:cs typeface="Times New Roman" panose="02020603050405020304" pitchFamily="18" charset="0"/>
            </a:endParaRPr>
          </a:p>
        </p:txBody>
      </p:sp>
      <p:sp>
        <p:nvSpPr>
          <p:cNvPr id="250" name="Google Shape;250;p32"/>
          <p:cNvSpPr txBox="1">
            <a:spLocks noGrp="1"/>
          </p:cNvSpPr>
          <p:nvPr>
            <p:ph type="body" idx="1"/>
          </p:nvPr>
        </p:nvSpPr>
        <p:spPr>
          <a:xfrm>
            <a:off x="457200" y="1295400"/>
            <a:ext cx="8229600" cy="4495800"/>
          </a:xfrm>
          <a:prstGeom prst="rect">
            <a:avLst/>
          </a:prstGeom>
          <a:noFill/>
          <a:ln>
            <a:noFill/>
          </a:ln>
        </p:spPr>
        <p:txBody>
          <a:bodyPr spcFirstLastPara="1" wrap="square" lIns="91425" tIns="45700" rIns="91425" bIns="45700" anchor="t" anchorCtr="0">
            <a:noAutofit/>
          </a:bodyPr>
          <a:lstStyle/>
          <a:p>
            <a:pPr marL="342900" lvl="0" indent="-342900" rtl="0">
              <a:lnSpc>
                <a:spcPct val="90000"/>
              </a:lnSpc>
              <a:spcBef>
                <a:spcPts val="0"/>
              </a:spcBef>
              <a:spcAft>
                <a:spcPts val="0"/>
              </a:spcAft>
              <a:buSzPts val="3600"/>
              <a:buFont typeface="Arial"/>
              <a:buNone/>
            </a:pPr>
            <a:r>
              <a:rPr lang="en-US" sz="4000" b="0" i="0" u="none" dirty="0">
                <a:solidFill>
                  <a:srgbClr val="000000"/>
                </a:solidFill>
                <a:latin typeface="Times New Roman" panose="02020603050405020304" pitchFamily="18" charset="0"/>
                <a:cs typeface="Times New Roman" panose="02020603050405020304" pitchFamily="18" charset="0"/>
                <a:sym typeface="Arial"/>
              </a:rPr>
              <a:t>Chemical equilibrium is also called</a:t>
            </a:r>
            <a:r>
              <a:rPr lang="en-US" sz="4000" b="1" i="0" u="none" dirty="0">
                <a:solidFill>
                  <a:srgbClr val="000000"/>
                </a:solidFill>
                <a:latin typeface="Times New Roman" panose="02020603050405020304" pitchFamily="18" charset="0"/>
                <a:cs typeface="Times New Roman" panose="02020603050405020304" pitchFamily="18" charset="0"/>
                <a:sym typeface="Arial"/>
              </a:rPr>
              <a:t> </a:t>
            </a:r>
          </a:p>
          <a:p>
            <a:pPr marL="342900" lvl="0" indent="-342900" algn="ctr" rtl="0">
              <a:lnSpc>
                <a:spcPct val="90000"/>
              </a:lnSpc>
              <a:spcBef>
                <a:spcPts val="0"/>
              </a:spcBef>
              <a:spcAft>
                <a:spcPts val="0"/>
              </a:spcAft>
              <a:buSzPts val="3600"/>
              <a:buFont typeface="Arial"/>
              <a:buNone/>
            </a:pPr>
            <a:r>
              <a:rPr lang="en-US" sz="4000" b="1" i="0" u="none" dirty="0">
                <a:solidFill>
                  <a:srgbClr val="000000"/>
                </a:solidFill>
                <a:latin typeface="Times New Roman" panose="02020603050405020304" pitchFamily="18" charset="0"/>
                <a:cs typeface="Times New Roman" panose="02020603050405020304" pitchFamily="18" charset="0"/>
                <a:sym typeface="Arial"/>
              </a:rPr>
              <a:t>Dynamic Equilibrium</a:t>
            </a:r>
          </a:p>
          <a:p>
            <a:pPr marL="342900" lvl="0" indent="-342900" algn="l" rtl="0">
              <a:lnSpc>
                <a:spcPct val="90000"/>
              </a:lnSpc>
              <a:spcBef>
                <a:spcPts val="0"/>
              </a:spcBef>
              <a:spcAft>
                <a:spcPts val="0"/>
              </a:spcAft>
              <a:buSzPts val="3600"/>
              <a:buFont typeface="Arial"/>
              <a:buNone/>
            </a:pPr>
            <a:r>
              <a:rPr lang="en-US" sz="4000" b="0" i="0" u="none" dirty="0">
                <a:solidFill>
                  <a:srgbClr val="000000"/>
                </a:solidFill>
                <a:latin typeface="Times New Roman" panose="02020603050405020304" pitchFamily="18" charset="0"/>
                <a:cs typeface="Times New Roman" panose="02020603050405020304" pitchFamily="18" charset="0"/>
                <a:sym typeface="Arial"/>
              </a:rPr>
              <a:t>The forward and reverse reactions </a:t>
            </a:r>
          </a:p>
          <a:p>
            <a:pPr marL="342900" lvl="0" indent="-342900" algn="l" rtl="0">
              <a:lnSpc>
                <a:spcPct val="90000"/>
              </a:lnSpc>
              <a:spcBef>
                <a:spcPts val="0"/>
              </a:spcBef>
              <a:spcAft>
                <a:spcPts val="0"/>
              </a:spcAft>
              <a:buSzPts val="3600"/>
              <a:buFont typeface="Arial"/>
              <a:buNone/>
            </a:pPr>
            <a:r>
              <a:rPr lang="en-US" sz="4000" b="0" i="0" u="none" dirty="0">
                <a:solidFill>
                  <a:srgbClr val="000000"/>
                </a:solidFill>
                <a:latin typeface="Times New Roman" panose="02020603050405020304" pitchFamily="18" charset="0"/>
                <a:cs typeface="Times New Roman" panose="02020603050405020304" pitchFamily="18" charset="0"/>
                <a:sym typeface="Arial"/>
              </a:rPr>
              <a:t>never actually stop. </a:t>
            </a:r>
          </a:p>
          <a:p>
            <a:pPr marL="342900" lvl="0" indent="-342900" algn="l" rtl="0">
              <a:lnSpc>
                <a:spcPct val="90000"/>
              </a:lnSpc>
              <a:spcBef>
                <a:spcPts val="0"/>
              </a:spcBef>
              <a:spcAft>
                <a:spcPts val="0"/>
              </a:spcAft>
              <a:buSzPts val="3600"/>
              <a:buFont typeface="Arial"/>
              <a:buNone/>
            </a:pPr>
            <a:r>
              <a:rPr lang="en-US" sz="4000" dirty="0">
                <a:solidFill>
                  <a:srgbClr val="000000"/>
                </a:solidFill>
                <a:latin typeface="Times New Roman" panose="02020603050405020304" pitchFamily="18" charset="0"/>
                <a:cs typeface="Times New Roman" panose="02020603050405020304" pitchFamily="18" charset="0"/>
              </a:rPr>
              <a:t>T</a:t>
            </a:r>
            <a:r>
              <a:rPr lang="en-US" sz="4000" b="0" i="0" u="none" dirty="0">
                <a:solidFill>
                  <a:srgbClr val="000000"/>
                </a:solidFill>
                <a:latin typeface="Times New Roman" panose="02020603050405020304" pitchFamily="18" charset="0"/>
                <a:cs typeface="Times New Roman" panose="02020603050405020304" pitchFamily="18" charset="0"/>
                <a:sym typeface="Arial"/>
              </a:rPr>
              <a:t>hey just happen at the same rate.</a:t>
            </a:r>
            <a:endParaRPr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50">
                                            <p:txEl>
                                              <p:pRg st="0" end="0"/>
                                            </p:txEl>
                                          </p:spTgt>
                                        </p:tgtEl>
                                        <p:attrNameLst>
                                          <p:attrName>style.visibility</p:attrName>
                                        </p:attrNameLst>
                                      </p:cBhvr>
                                      <p:to>
                                        <p:strVal val="visible"/>
                                      </p:to>
                                    </p:set>
                                    <p:anim calcmode="lin" valueType="num">
                                      <p:cBhvr additive="base">
                                        <p:cTn id="7" dur="500" fill="hold"/>
                                        <p:tgtEl>
                                          <p:spTgt spid="2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0">
                                            <p:txEl>
                                              <p:pRg st="1" end="1"/>
                                            </p:txEl>
                                          </p:spTgt>
                                        </p:tgtEl>
                                        <p:attrNameLst>
                                          <p:attrName>style.visibility</p:attrName>
                                        </p:attrNameLst>
                                      </p:cBhvr>
                                      <p:to>
                                        <p:strVal val="visible"/>
                                      </p:to>
                                    </p:set>
                                    <p:anim calcmode="lin" valueType="num">
                                      <p:cBhvr additive="base">
                                        <p:cTn id="11" dur="500" fill="hold"/>
                                        <p:tgtEl>
                                          <p:spTgt spid="25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5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50">
                                            <p:txEl>
                                              <p:pRg st="2" end="2"/>
                                            </p:txEl>
                                          </p:spTgt>
                                        </p:tgtEl>
                                        <p:attrNameLst>
                                          <p:attrName>style.visibility</p:attrName>
                                        </p:attrNameLst>
                                      </p:cBhvr>
                                      <p:to>
                                        <p:strVal val="visible"/>
                                      </p:to>
                                    </p:set>
                                    <p:anim calcmode="lin" valueType="num">
                                      <p:cBhvr additive="base">
                                        <p:cTn id="17" dur="500" fill="hold"/>
                                        <p:tgtEl>
                                          <p:spTgt spid="250">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50">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50">
                                            <p:txEl>
                                              <p:pRg st="3" end="3"/>
                                            </p:txEl>
                                          </p:spTgt>
                                        </p:tgtEl>
                                        <p:attrNameLst>
                                          <p:attrName>style.visibility</p:attrName>
                                        </p:attrNameLst>
                                      </p:cBhvr>
                                      <p:to>
                                        <p:strVal val="visible"/>
                                      </p:to>
                                    </p:set>
                                    <p:anim calcmode="lin" valueType="num">
                                      <p:cBhvr additive="base">
                                        <p:cTn id="21" dur="500" fill="hold"/>
                                        <p:tgtEl>
                                          <p:spTgt spid="250">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5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50">
                                            <p:txEl>
                                              <p:pRg st="4" end="4"/>
                                            </p:txEl>
                                          </p:spTgt>
                                        </p:tgtEl>
                                        <p:attrNameLst>
                                          <p:attrName>style.visibility</p:attrName>
                                        </p:attrNameLst>
                                      </p:cBhvr>
                                      <p:to>
                                        <p:strVal val="visible"/>
                                      </p:to>
                                    </p:set>
                                    <p:anim calcmode="lin" valueType="num">
                                      <p:cBhvr additive="base">
                                        <p:cTn id="27" dur="500" fill="hold"/>
                                        <p:tgtEl>
                                          <p:spTgt spid="250">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5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254"/>
        <p:cNvGrpSpPr/>
        <p:nvPr/>
      </p:nvGrpSpPr>
      <p:grpSpPr>
        <a:xfrm>
          <a:off x="0" y="0"/>
          <a:ext cx="0" cy="0"/>
          <a:chOff x="0" y="0"/>
          <a:chExt cx="0" cy="0"/>
        </a:xfrm>
      </p:grpSpPr>
      <p:sp>
        <p:nvSpPr>
          <p:cNvPr id="255" name="Google Shape;255;p33"/>
          <p:cNvSpPr txBox="1">
            <a:spLocks noGrp="1"/>
          </p:cNvSpPr>
          <p:nvPr>
            <p:ph type="title"/>
          </p:nvPr>
        </p:nvSpPr>
        <p:spPr>
          <a:xfrm>
            <a:off x="158620" y="258762"/>
            <a:ext cx="8756778" cy="81438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F1"/>
              </a:buClr>
              <a:buSzPts val="5400"/>
              <a:buFont typeface="Arial"/>
              <a:buNone/>
            </a:pPr>
            <a:r>
              <a:rPr lang="en-US" sz="4000" b="1" i="0" u="none" dirty="0">
                <a:solidFill>
                  <a:srgbClr val="0000F1"/>
                </a:solidFill>
                <a:latin typeface="Times New Roman" panose="02020603050405020304" pitchFamily="18" charset="0"/>
                <a:cs typeface="Times New Roman" panose="02020603050405020304" pitchFamily="18" charset="0"/>
                <a:sym typeface="Arial"/>
              </a:rPr>
              <a:t>Chemical equilibrium: An example</a:t>
            </a:r>
            <a:endParaRPr sz="3200" dirty="0">
              <a:latin typeface="Times New Roman" panose="02020603050405020304" pitchFamily="18" charset="0"/>
              <a:cs typeface="Times New Roman" panose="02020603050405020304" pitchFamily="18" charset="0"/>
            </a:endParaRPr>
          </a:p>
        </p:txBody>
      </p:sp>
      <p:pic>
        <p:nvPicPr>
          <p:cNvPr id="256" name="Google Shape;256;p33"/>
          <p:cNvPicPr preferRelativeResize="0">
            <a:picLocks noGrp="1"/>
          </p:cNvPicPr>
          <p:nvPr>
            <p:ph type="body" idx="1"/>
          </p:nvPr>
        </p:nvPicPr>
        <p:blipFill rotWithShape="1">
          <a:blip r:embed="rId3">
            <a:alphaModFix/>
          </a:blip>
          <a:srcRect/>
          <a:stretch/>
        </p:blipFill>
        <p:spPr>
          <a:xfrm>
            <a:off x="2127380" y="3073576"/>
            <a:ext cx="4946520" cy="3630435"/>
          </a:xfrm>
          <a:prstGeom prst="rect">
            <a:avLst/>
          </a:prstGeom>
          <a:noFill/>
          <a:ln>
            <a:noFill/>
          </a:ln>
        </p:spPr>
      </p:pic>
      <p:sp>
        <p:nvSpPr>
          <p:cNvPr id="257" name="Google Shape;257;p33"/>
          <p:cNvSpPr txBox="1"/>
          <p:nvPr/>
        </p:nvSpPr>
        <p:spPr>
          <a:xfrm>
            <a:off x="457200" y="1073150"/>
            <a:ext cx="8458199"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0000"/>
                </a:solidFill>
                <a:latin typeface="Times New Roman" panose="02020603050405020304" pitchFamily="18" charset="0"/>
                <a:cs typeface="Times New Roman" panose="02020603050405020304" pitchFamily="18" charset="0"/>
                <a:sym typeface="Arial"/>
              </a:rPr>
              <a:t>(a) the tube holds N</a:t>
            </a:r>
            <a:r>
              <a:rPr lang="en-US" sz="2400" b="1" i="0" u="none" strike="noStrike" cap="none" baseline="-25000" dirty="0">
                <a:solidFill>
                  <a:srgbClr val="000000"/>
                </a:solidFill>
                <a:latin typeface="Times New Roman" panose="02020603050405020304" pitchFamily="18" charset="0"/>
                <a:cs typeface="Times New Roman" panose="02020603050405020304" pitchFamily="18" charset="0"/>
                <a:sym typeface="Arial"/>
              </a:rPr>
              <a:t>2</a:t>
            </a:r>
            <a:r>
              <a:rPr lang="en-US" sz="2400" b="1" i="0" u="none" strike="noStrike" cap="none" dirty="0">
                <a:solidFill>
                  <a:srgbClr val="000000"/>
                </a:solidFill>
                <a:latin typeface="Times New Roman" panose="02020603050405020304" pitchFamily="18" charset="0"/>
                <a:cs typeface="Times New Roman" panose="02020603050405020304" pitchFamily="18" charset="0"/>
                <a:sym typeface="Arial"/>
              </a:rPr>
              <a:t>O</a:t>
            </a:r>
            <a:r>
              <a:rPr lang="en-US" sz="2400" b="1" i="0" u="none" strike="noStrike" cap="none" baseline="-25000" dirty="0">
                <a:solidFill>
                  <a:srgbClr val="000000"/>
                </a:solidFill>
                <a:latin typeface="Times New Roman" panose="02020603050405020304" pitchFamily="18" charset="0"/>
                <a:cs typeface="Times New Roman" panose="02020603050405020304" pitchFamily="18" charset="0"/>
                <a:sym typeface="Arial"/>
              </a:rPr>
              <a:t>4</a:t>
            </a:r>
            <a:r>
              <a:rPr lang="en-US" sz="2400" b="1" i="0" u="none" strike="noStrike" cap="none" dirty="0">
                <a:solidFill>
                  <a:srgbClr val="000000"/>
                </a:solidFill>
                <a:latin typeface="Times New Roman" panose="02020603050405020304" pitchFamily="18" charset="0"/>
                <a:cs typeface="Times New Roman" panose="02020603050405020304" pitchFamily="18" charset="0"/>
                <a:sym typeface="Arial"/>
              </a:rPr>
              <a:t> – a colorless gas.</a:t>
            </a:r>
            <a:endParaRPr sz="1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0000"/>
                </a:solidFill>
                <a:latin typeface="Times New Roman" panose="02020603050405020304" pitchFamily="18" charset="0"/>
                <a:cs typeface="Times New Roman" panose="02020603050405020304" pitchFamily="18" charset="0"/>
                <a:sym typeface="Arial"/>
              </a:rPr>
              <a:t>(b) the tube has been heated, </a:t>
            </a: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0000"/>
                </a:solidFill>
                <a:latin typeface="Times New Roman" panose="02020603050405020304" pitchFamily="18" charset="0"/>
                <a:cs typeface="Times New Roman" panose="02020603050405020304" pitchFamily="18" charset="0"/>
                <a:sym typeface="Arial"/>
              </a:rPr>
              <a:t>most of the N</a:t>
            </a:r>
            <a:r>
              <a:rPr lang="en-US" sz="2400" b="1" i="0" u="none" strike="noStrike" cap="none" baseline="-25000" dirty="0">
                <a:solidFill>
                  <a:srgbClr val="000000"/>
                </a:solidFill>
                <a:latin typeface="Times New Roman" panose="02020603050405020304" pitchFamily="18" charset="0"/>
                <a:cs typeface="Times New Roman" panose="02020603050405020304" pitchFamily="18" charset="0"/>
                <a:sym typeface="Arial"/>
              </a:rPr>
              <a:t>2</a:t>
            </a:r>
            <a:r>
              <a:rPr lang="en-US" sz="2400" b="1" i="0" u="none" strike="noStrike" cap="none" dirty="0">
                <a:solidFill>
                  <a:srgbClr val="000000"/>
                </a:solidFill>
                <a:latin typeface="Times New Roman" panose="02020603050405020304" pitchFamily="18" charset="0"/>
                <a:cs typeface="Times New Roman" panose="02020603050405020304" pitchFamily="18" charset="0"/>
                <a:sym typeface="Arial"/>
              </a:rPr>
              <a:t>O</a:t>
            </a:r>
            <a:r>
              <a:rPr lang="en-US" sz="2400" b="1" i="0" u="none" strike="noStrike" cap="none" baseline="-25000" dirty="0">
                <a:solidFill>
                  <a:srgbClr val="000000"/>
                </a:solidFill>
                <a:latin typeface="Times New Roman" panose="02020603050405020304" pitchFamily="18" charset="0"/>
                <a:cs typeface="Times New Roman" panose="02020603050405020304" pitchFamily="18" charset="0"/>
                <a:sym typeface="Arial"/>
              </a:rPr>
              <a:t>4</a:t>
            </a:r>
            <a:r>
              <a:rPr lang="en-US" sz="2400" b="1" i="0" u="none" strike="noStrike" cap="none" dirty="0">
                <a:solidFill>
                  <a:srgbClr val="000000"/>
                </a:solidFill>
                <a:latin typeface="Times New Roman" panose="02020603050405020304" pitchFamily="18" charset="0"/>
                <a:cs typeface="Times New Roman" panose="02020603050405020304" pitchFamily="18" charset="0"/>
                <a:sym typeface="Arial"/>
              </a:rPr>
              <a:t> was converted to NO</a:t>
            </a:r>
            <a:r>
              <a:rPr lang="en-US" sz="2400" b="1" i="0" u="none" strike="noStrike" cap="none" baseline="-25000" dirty="0">
                <a:solidFill>
                  <a:srgbClr val="000000"/>
                </a:solidFill>
                <a:latin typeface="Times New Roman" panose="02020603050405020304" pitchFamily="18" charset="0"/>
                <a:cs typeface="Times New Roman" panose="02020603050405020304" pitchFamily="18" charset="0"/>
                <a:sym typeface="Arial"/>
              </a:rPr>
              <a:t>2</a:t>
            </a:r>
            <a:r>
              <a:rPr lang="en-US" sz="2400" b="1" i="0" u="none" strike="noStrike" cap="none" dirty="0">
                <a:solidFill>
                  <a:srgbClr val="000000"/>
                </a:solidFill>
                <a:latin typeface="Times New Roman" panose="02020603050405020304" pitchFamily="18" charset="0"/>
                <a:cs typeface="Times New Roman" panose="02020603050405020304" pitchFamily="18" charset="0"/>
                <a:sym typeface="Arial"/>
              </a:rPr>
              <a:t> (a brown gas).</a:t>
            </a:r>
            <a:endParaRPr sz="1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258" name="Google Shape;258;p33"/>
          <p:cNvSpPr txBox="1"/>
          <p:nvPr/>
        </p:nvSpPr>
        <p:spPr>
          <a:xfrm>
            <a:off x="457199" y="2427287"/>
            <a:ext cx="8229599" cy="64629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2"/>
              </a:buClr>
              <a:buSzPts val="2800"/>
              <a:buFont typeface="Arial"/>
              <a:buNone/>
            </a:pPr>
            <a:r>
              <a:rPr lang="en-US" sz="3600" b="1" i="0" u="none" strike="noStrike" cap="none" dirty="0">
                <a:solidFill>
                  <a:schemeClr val="lt2"/>
                </a:solidFill>
                <a:latin typeface="Times New Roman" panose="02020603050405020304" pitchFamily="18" charset="0"/>
                <a:cs typeface="Times New Roman" panose="02020603050405020304" pitchFamily="18" charset="0"/>
                <a:sym typeface="Arial"/>
              </a:rPr>
              <a:t>N</a:t>
            </a:r>
            <a:r>
              <a:rPr lang="en-US" sz="3600" b="1" i="0" u="none" strike="noStrike" cap="none" baseline="-25000" dirty="0">
                <a:solidFill>
                  <a:schemeClr val="lt2"/>
                </a:solidFill>
                <a:latin typeface="Times New Roman" panose="02020603050405020304" pitchFamily="18" charset="0"/>
                <a:cs typeface="Times New Roman" panose="02020603050405020304" pitchFamily="18" charset="0"/>
                <a:sym typeface="Arial"/>
              </a:rPr>
              <a:t>2</a:t>
            </a:r>
            <a:r>
              <a:rPr lang="en-US" sz="3600" b="1" i="0" u="none" strike="noStrike" cap="none" dirty="0">
                <a:solidFill>
                  <a:schemeClr val="lt2"/>
                </a:solidFill>
                <a:latin typeface="Times New Roman" panose="02020603050405020304" pitchFamily="18" charset="0"/>
                <a:cs typeface="Times New Roman" panose="02020603050405020304" pitchFamily="18" charset="0"/>
                <a:sym typeface="Arial"/>
              </a:rPr>
              <a:t>O</a:t>
            </a:r>
            <a:r>
              <a:rPr lang="en-US" sz="3600" b="1" i="0" u="none" strike="noStrike" cap="none" baseline="-25000" dirty="0">
                <a:solidFill>
                  <a:schemeClr val="lt2"/>
                </a:solidFill>
                <a:latin typeface="Times New Roman" panose="02020603050405020304" pitchFamily="18" charset="0"/>
                <a:cs typeface="Times New Roman" panose="02020603050405020304" pitchFamily="18" charset="0"/>
                <a:sym typeface="Arial"/>
              </a:rPr>
              <a:t>4</a:t>
            </a:r>
            <a:r>
              <a:rPr lang="en-US" sz="3600" b="1" i="0" u="none" strike="noStrike" cap="none" dirty="0">
                <a:solidFill>
                  <a:schemeClr val="lt2"/>
                </a:solidFill>
                <a:latin typeface="Times New Roman" panose="02020603050405020304" pitchFamily="18" charset="0"/>
                <a:cs typeface="Times New Roman" panose="02020603050405020304" pitchFamily="18" charset="0"/>
                <a:sym typeface="Arial"/>
              </a:rPr>
              <a:t> (g) + heat ↔ 2NO</a:t>
            </a:r>
            <a:r>
              <a:rPr lang="en-US" sz="3600" b="1" i="0" u="none" strike="noStrike" cap="none" baseline="-25000" dirty="0">
                <a:solidFill>
                  <a:schemeClr val="lt2"/>
                </a:solidFill>
                <a:latin typeface="Times New Roman" panose="02020603050405020304" pitchFamily="18" charset="0"/>
                <a:cs typeface="Times New Roman" panose="02020603050405020304" pitchFamily="18" charset="0"/>
                <a:sym typeface="Arial"/>
              </a:rPr>
              <a:t>2 </a:t>
            </a:r>
            <a:r>
              <a:rPr lang="en-US" sz="3600" b="1" i="0" u="none" strike="noStrike" cap="none" dirty="0">
                <a:solidFill>
                  <a:schemeClr val="lt2"/>
                </a:solidFill>
                <a:latin typeface="Times New Roman" panose="02020603050405020304" pitchFamily="18" charset="0"/>
                <a:cs typeface="Times New Roman" panose="02020603050405020304" pitchFamily="18" charset="0"/>
                <a:sym typeface="Arial"/>
              </a:rPr>
              <a:t>(g) </a:t>
            </a:r>
            <a:endParaRPr sz="18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7">
                                            <p:txEl>
                                              <p:pRg st="0" end="0"/>
                                            </p:txEl>
                                          </p:spTgt>
                                        </p:tgtEl>
                                        <p:attrNameLst>
                                          <p:attrName>style.visibility</p:attrName>
                                        </p:attrNameLst>
                                      </p:cBhvr>
                                      <p:to>
                                        <p:strVal val="visible"/>
                                      </p:to>
                                    </p:set>
                                    <p:anim calcmode="lin" valueType="num">
                                      <p:cBhvr additive="base">
                                        <p:cTn id="7" dur="500" fill="hold"/>
                                        <p:tgtEl>
                                          <p:spTgt spid="25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7">
                                            <p:txEl>
                                              <p:pRg st="1" end="1"/>
                                            </p:txEl>
                                          </p:spTgt>
                                        </p:tgtEl>
                                        <p:attrNameLst>
                                          <p:attrName>style.visibility</p:attrName>
                                        </p:attrNameLst>
                                      </p:cBhvr>
                                      <p:to>
                                        <p:strVal val="visible"/>
                                      </p:to>
                                    </p:set>
                                    <p:anim calcmode="lin" valueType="num">
                                      <p:cBhvr additive="base">
                                        <p:cTn id="13" dur="500" fill="hold"/>
                                        <p:tgtEl>
                                          <p:spTgt spid="25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7">
                                            <p:txEl>
                                              <p:pRg st="2" end="2"/>
                                            </p:txEl>
                                          </p:spTgt>
                                        </p:tgtEl>
                                        <p:attrNameLst>
                                          <p:attrName>style.visibility</p:attrName>
                                        </p:attrNameLst>
                                      </p:cBhvr>
                                      <p:to>
                                        <p:strVal val="visible"/>
                                      </p:to>
                                    </p:set>
                                    <p:anim calcmode="lin" valueType="num">
                                      <p:cBhvr additive="base">
                                        <p:cTn id="19" dur="500" fill="hold"/>
                                        <p:tgtEl>
                                          <p:spTgt spid="25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262"/>
        <p:cNvGrpSpPr/>
        <p:nvPr/>
      </p:nvGrpSpPr>
      <p:grpSpPr>
        <a:xfrm>
          <a:off x="0" y="0"/>
          <a:ext cx="0" cy="0"/>
          <a:chOff x="0" y="0"/>
          <a:chExt cx="0" cy="0"/>
        </a:xfrm>
      </p:grpSpPr>
      <p:sp>
        <p:nvSpPr>
          <p:cNvPr id="263" name="Google Shape;263;p34"/>
          <p:cNvSpPr txBox="1">
            <a:spLocks noGrp="1"/>
          </p:cNvSpPr>
          <p:nvPr>
            <p:ph type="title"/>
          </p:nvPr>
        </p:nvSpPr>
        <p:spPr>
          <a:xfrm>
            <a:off x="457200" y="834888"/>
            <a:ext cx="8229600" cy="104692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F2B"/>
              </a:buClr>
              <a:buSzPts val="3200"/>
              <a:buFont typeface="Calibri"/>
              <a:buNone/>
            </a:pPr>
            <a:r>
              <a:rPr lang="en-US" sz="3200" b="0" i="0" u="none" dirty="0">
                <a:solidFill>
                  <a:srgbClr val="000F2B"/>
                </a:solidFill>
                <a:latin typeface="Times New Roman" panose="02020603050405020304" pitchFamily="18" charset="0"/>
                <a:ea typeface="Calibri"/>
                <a:cs typeface="Times New Roman" panose="02020603050405020304" pitchFamily="18" charset="0"/>
                <a:sym typeface="Calibri"/>
              </a:rPr>
              <a:t>No matter how much N</a:t>
            </a:r>
            <a:r>
              <a:rPr lang="en-US" sz="3200" b="0" i="0" u="none" baseline="-25000" dirty="0">
                <a:solidFill>
                  <a:srgbClr val="000F2B"/>
                </a:solidFill>
                <a:latin typeface="Times New Roman" panose="02020603050405020304" pitchFamily="18" charset="0"/>
                <a:ea typeface="Calibri"/>
                <a:cs typeface="Times New Roman" panose="02020603050405020304" pitchFamily="18" charset="0"/>
                <a:sym typeface="Calibri"/>
              </a:rPr>
              <a:t>2</a:t>
            </a:r>
            <a:r>
              <a:rPr lang="en-US" sz="3200" b="0" i="0" u="none" dirty="0">
                <a:solidFill>
                  <a:srgbClr val="000F2B"/>
                </a:solidFill>
                <a:latin typeface="Times New Roman" panose="02020603050405020304" pitchFamily="18" charset="0"/>
                <a:ea typeface="Calibri"/>
                <a:cs typeface="Times New Roman" panose="02020603050405020304" pitchFamily="18" charset="0"/>
                <a:sym typeface="Calibri"/>
              </a:rPr>
              <a:t>O</a:t>
            </a:r>
            <a:r>
              <a:rPr lang="en-US" sz="3200" b="0" i="0" u="none" baseline="-25000" dirty="0">
                <a:solidFill>
                  <a:srgbClr val="000F2B"/>
                </a:solidFill>
                <a:latin typeface="Times New Roman" panose="02020603050405020304" pitchFamily="18" charset="0"/>
                <a:ea typeface="Calibri"/>
                <a:cs typeface="Times New Roman" panose="02020603050405020304" pitchFamily="18" charset="0"/>
                <a:sym typeface="Calibri"/>
              </a:rPr>
              <a:t>4</a:t>
            </a:r>
            <a:r>
              <a:rPr lang="en-US" sz="3200" b="0" i="0" u="none" dirty="0">
                <a:solidFill>
                  <a:srgbClr val="000F2B"/>
                </a:solidFill>
                <a:latin typeface="Times New Roman" panose="02020603050405020304" pitchFamily="18" charset="0"/>
                <a:ea typeface="Calibri"/>
                <a:cs typeface="Times New Roman" panose="02020603050405020304" pitchFamily="18" charset="0"/>
                <a:sym typeface="Calibri"/>
              </a:rPr>
              <a:t> or NO</a:t>
            </a:r>
            <a:r>
              <a:rPr lang="en-US" sz="3200" b="0" i="0" u="none" baseline="-25000" dirty="0">
                <a:solidFill>
                  <a:srgbClr val="000F2B"/>
                </a:solidFill>
                <a:latin typeface="Times New Roman" panose="02020603050405020304" pitchFamily="18" charset="0"/>
                <a:ea typeface="Calibri"/>
                <a:cs typeface="Times New Roman" panose="02020603050405020304" pitchFamily="18" charset="0"/>
                <a:sym typeface="Calibri"/>
              </a:rPr>
              <a:t>2</a:t>
            </a:r>
            <a:r>
              <a:rPr lang="en-US" sz="3200" b="0" i="0" u="none" dirty="0">
                <a:solidFill>
                  <a:srgbClr val="000F2B"/>
                </a:solidFill>
                <a:latin typeface="Times New Roman" panose="02020603050405020304" pitchFamily="18" charset="0"/>
                <a:ea typeface="Calibri"/>
                <a:cs typeface="Times New Roman" panose="02020603050405020304" pitchFamily="18" charset="0"/>
                <a:sym typeface="Calibri"/>
              </a:rPr>
              <a:t> is put in the tube, eventually the gases will reach equilibrium because the forward and reverse reaction rates will become equal.</a:t>
            </a:r>
            <a:endParaRPr dirty="0">
              <a:latin typeface="Times New Roman" panose="02020603050405020304" pitchFamily="18" charset="0"/>
              <a:cs typeface="Times New Roman" panose="02020603050405020304" pitchFamily="18" charset="0"/>
            </a:endParaRPr>
          </a:p>
        </p:txBody>
      </p:sp>
      <p:sp>
        <p:nvSpPr>
          <p:cNvPr id="264" name="Google Shape;264;p34"/>
          <p:cNvSpPr txBox="1"/>
          <p:nvPr/>
        </p:nvSpPr>
        <p:spPr>
          <a:xfrm>
            <a:off x="1371600" y="2484437"/>
            <a:ext cx="6477000" cy="646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F2B"/>
              </a:buClr>
              <a:buSzPts val="3600"/>
              <a:buFont typeface="Arial"/>
              <a:buNone/>
            </a:pPr>
            <a:r>
              <a:rPr lang="en-US" sz="3600" b="1" i="0" u="none" strike="noStrike" cap="none" dirty="0">
                <a:solidFill>
                  <a:srgbClr val="000F2B"/>
                </a:solidFill>
                <a:latin typeface="Times New Roman" panose="02020603050405020304" pitchFamily="18" charset="0"/>
                <a:cs typeface="Times New Roman" panose="02020603050405020304" pitchFamily="18" charset="0"/>
                <a:sym typeface="Arial"/>
              </a:rPr>
              <a:t>    N</a:t>
            </a:r>
            <a:r>
              <a:rPr lang="en-US" sz="3600" b="1" i="0" u="none" strike="noStrike" cap="none" baseline="-25000" dirty="0">
                <a:solidFill>
                  <a:srgbClr val="000F2B"/>
                </a:solidFill>
                <a:latin typeface="Times New Roman" panose="02020603050405020304" pitchFamily="18" charset="0"/>
                <a:cs typeface="Times New Roman" panose="02020603050405020304" pitchFamily="18" charset="0"/>
                <a:sym typeface="Arial"/>
              </a:rPr>
              <a:t>2</a:t>
            </a:r>
            <a:r>
              <a:rPr lang="en-US" sz="3600" b="1" i="0" u="none" strike="noStrike" cap="none" dirty="0">
                <a:solidFill>
                  <a:srgbClr val="000F2B"/>
                </a:solidFill>
                <a:latin typeface="Times New Roman" panose="02020603050405020304" pitchFamily="18" charset="0"/>
                <a:cs typeface="Times New Roman" panose="02020603050405020304" pitchFamily="18" charset="0"/>
                <a:sym typeface="Arial"/>
              </a:rPr>
              <a:t>O</a:t>
            </a:r>
            <a:r>
              <a:rPr lang="en-US" sz="3600" b="1" i="0" u="none" strike="noStrike" cap="none" baseline="-25000" dirty="0">
                <a:solidFill>
                  <a:srgbClr val="000F2B"/>
                </a:solidFill>
                <a:latin typeface="Times New Roman" panose="02020603050405020304" pitchFamily="18" charset="0"/>
                <a:cs typeface="Times New Roman" panose="02020603050405020304" pitchFamily="18" charset="0"/>
                <a:sym typeface="Arial"/>
              </a:rPr>
              <a:t>4</a:t>
            </a:r>
            <a:r>
              <a:rPr lang="en-US" sz="3600" b="1" i="0" u="none" strike="noStrike" cap="none" dirty="0">
                <a:solidFill>
                  <a:srgbClr val="000F2B"/>
                </a:solidFill>
                <a:latin typeface="Times New Roman" panose="02020603050405020304" pitchFamily="18" charset="0"/>
                <a:cs typeface="Times New Roman" panose="02020603050405020304" pitchFamily="18" charset="0"/>
                <a:sym typeface="Arial"/>
              </a:rPr>
              <a:t> (g) + heat ↔ 2NO</a:t>
            </a:r>
            <a:r>
              <a:rPr lang="en-US" sz="3600" b="1" i="0" u="none" strike="noStrike" cap="none" baseline="-25000" dirty="0">
                <a:solidFill>
                  <a:srgbClr val="000F2B"/>
                </a:solidFill>
                <a:latin typeface="Times New Roman" panose="02020603050405020304" pitchFamily="18" charset="0"/>
                <a:cs typeface="Times New Roman" panose="02020603050405020304" pitchFamily="18" charset="0"/>
                <a:sym typeface="Arial"/>
              </a:rPr>
              <a:t>2 </a:t>
            </a:r>
            <a:r>
              <a:rPr lang="en-US" sz="3600" b="1" i="0" u="none" strike="noStrike" cap="none" dirty="0">
                <a:solidFill>
                  <a:srgbClr val="000F2B"/>
                </a:solidFill>
                <a:latin typeface="Times New Roman" panose="02020603050405020304" pitchFamily="18" charset="0"/>
                <a:cs typeface="Times New Roman" panose="02020603050405020304" pitchFamily="18" charset="0"/>
                <a:sym typeface="Arial"/>
              </a:rPr>
              <a:t>(g)</a:t>
            </a:r>
            <a:endParaRPr sz="1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pic>
        <p:nvPicPr>
          <p:cNvPr id="265" name="Google Shape;265;p34" descr="f14-2_change_in_the_con"/>
          <p:cNvPicPr preferRelativeResize="0">
            <a:picLocks noGrp="1"/>
          </p:cNvPicPr>
          <p:nvPr>
            <p:ph type="body" idx="1"/>
          </p:nvPr>
        </p:nvPicPr>
        <p:blipFill rotWithShape="1">
          <a:blip r:embed="rId3">
            <a:alphaModFix/>
          </a:blip>
          <a:srcRect t="17886" r="195" b="15774"/>
          <a:stretch/>
        </p:blipFill>
        <p:spPr>
          <a:xfrm>
            <a:off x="728662" y="3130550"/>
            <a:ext cx="7686675" cy="35718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269"/>
        <p:cNvGrpSpPr/>
        <p:nvPr/>
      </p:nvGrpSpPr>
      <p:grpSpPr>
        <a:xfrm>
          <a:off x="0" y="0"/>
          <a:ext cx="0" cy="0"/>
          <a:chOff x="0" y="0"/>
          <a:chExt cx="0" cy="0"/>
        </a:xfrm>
      </p:grpSpPr>
      <p:sp>
        <p:nvSpPr>
          <p:cNvPr id="270" name="Google Shape;270;p35"/>
          <p:cNvSpPr txBox="1">
            <a:spLocks noGrp="1"/>
          </p:cNvSpPr>
          <p:nvPr>
            <p:ph type="body" idx="1"/>
          </p:nvPr>
        </p:nvSpPr>
        <p:spPr>
          <a:xfrm>
            <a:off x="457199" y="304800"/>
            <a:ext cx="8462865" cy="5791200"/>
          </a:xfrm>
          <a:prstGeom prst="rect">
            <a:avLst/>
          </a:prstGeom>
          <a:solidFill>
            <a:schemeClr val="lt1">
              <a:alpha val="42352"/>
            </a:schemeClr>
          </a:solid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600"/>
              <a:buFont typeface="Calibri"/>
              <a:buNone/>
            </a:pPr>
            <a:r>
              <a:rPr lang="en-US" sz="4800" b="1" i="0" u="none" dirty="0">
                <a:solidFill>
                  <a:srgbClr val="0000F1"/>
                </a:solidFill>
                <a:latin typeface="Times New Roman" panose="02020603050405020304" pitchFamily="18" charset="0"/>
                <a:ea typeface="Calibri"/>
                <a:cs typeface="Times New Roman" panose="02020603050405020304" pitchFamily="18" charset="0"/>
                <a:sym typeface="Calibri"/>
              </a:rPr>
              <a:t>The </a:t>
            </a:r>
            <a:r>
              <a:rPr lang="en-US" sz="4800" b="1" dirty="0">
                <a:solidFill>
                  <a:srgbClr val="0000F1"/>
                </a:solidFill>
                <a:latin typeface="Times New Roman" panose="02020603050405020304" pitchFamily="18" charset="0"/>
                <a:ea typeface="Calibri"/>
                <a:cs typeface="Times New Roman" panose="02020603050405020304" pitchFamily="18" charset="0"/>
                <a:sym typeface="Calibri"/>
              </a:rPr>
              <a:t>Law of Mass Action:</a:t>
            </a:r>
            <a:endParaRPr dirty="0">
              <a:latin typeface="Times New Roman" panose="02020603050405020304" pitchFamily="18" charset="0"/>
              <a:cs typeface="Times New Roman" panose="02020603050405020304" pitchFamily="18" charset="0"/>
            </a:endParaRPr>
          </a:p>
          <a:p>
            <a:pPr marL="0" lvl="0" indent="0" algn="l" rtl="0">
              <a:lnSpc>
                <a:spcPct val="100000"/>
              </a:lnSpc>
              <a:spcBef>
                <a:spcPts val="0"/>
              </a:spcBef>
              <a:spcAft>
                <a:spcPts val="0"/>
              </a:spcAft>
              <a:buSzPts val="3600"/>
              <a:buFont typeface="Calibri"/>
              <a:buNone/>
            </a:pPr>
            <a:r>
              <a:rPr lang="en-US" sz="4000" b="0" i="0" u="none" dirty="0">
                <a:solidFill>
                  <a:srgbClr val="000000"/>
                </a:solidFill>
                <a:latin typeface="Times New Roman" panose="02020603050405020304" pitchFamily="18" charset="0"/>
                <a:ea typeface="Calibri"/>
                <a:cs typeface="Times New Roman" panose="02020603050405020304" pitchFamily="18" charset="0"/>
                <a:sym typeface="Calibri"/>
              </a:rPr>
              <a:t>When </a:t>
            </a:r>
            <a:r>
              <a:rPr lang="en-US" sz="4000" b="0" i="0" u="none" dirty="0">
                <a:solidFill>
                  <a:schemeClr val="dk1"/>
                </a:solidFill>
                <a:latin typeface="Times New Roman" panose="02020603050405020304" pitchFamily="18" charset="0"/>
                <a:cs typeface="Times New Roman" panose="02020603050405020304" pitchFamily="18" charset="0"/>
                <a:sym typeface="Arial"/>
              </a:rPr>
              <a:t>a reversible reaction is at equilibrium, </a:t>
            </a:r>
          </a:p>
          <a:p>
            <a:pPr marL="0" lvl="0" indent="0" algn="l" rtl="0">
              <a:lnSpc>
                <a:spcPct val="100000"/>
              </a:lnSpc>
              <a:spcBef>
                <a:spcPts val="0"/>
              </a:spcBef>
              <a:spcAft>
                <a:spcPts val="0"/>
              </a:spcAft>
              <a:buSzPts val="3600"/>
              <a:buFont typeface="Calibri"/>
              <a:buNone/>
            </a:pPr>
            <a:r>
              <a:rPr lang="en-US" sz="4000" b="0" i="0" u="none" dirty="0">
                <a:solidFill>
                  <a:schemeClr val="dk1"/>
                </a:solidFill>
                <a:latin typeface="Times New Roman" panose="02020603050405020304" pitchFamily="18" charset="0"/>
                <a:cs typeface="Times New Roman" panose="02020603050405020304" pitchFamily="18" charset="0"/>
                <a:sym typeface="Arial"/>
              </a:rPr>
              <a:t>the ratio of the concentrations of products to reactants is constant. </a:t>
            </a:r>
          </a:p>
          <a:p>
            <a:pPr marL="0" lvl="0" indent="0" algn="l" rtl="0">
              <a:lnSpc>
                <a:spcPct val="100000"/>
              </a:lnSpc>
              <a:spcBef>
                <a:spcPts val="0"/>
              </a:spcBef>
              <a:spcAft>
                <a:spcPts val="0"/>
              </a:spcAft>
              <a:buSzPts val="3600"/>
              <a:buFont typeface="Calibri"/>
              <a:buNone/>
            </a:pPr>
            <a:r>
              <a:rPr lang="en-US" sz="4000" b="0" i="0" u="none" dirty="0">
                <a:solidFill>
                  <a:schemeClr val="dk1"/>
                </a:solidFill>
                <a:latin typeface="Times New Roman" panose="02020603050405020304" pitchFamily="18" charset="0"/>
                <a:cs typeface="Times New Roman" panose="02020603050405020304" pitchFamily="18" charset="0"/>
                <a:sym typeface="Arial"/>
              </a:rPr>
              <a:t>This is called the </a:t>
            </a:r>
            <a:r>
              <a:rPr lang="en-US" sz="4000" b="1" i="0" u="none" dirty="0">
                <a:solidFill>
                  <a:srgbClr val="0000F1"/>
                </a:solidFill>
                <a:latin typeface="Times New Roman" panose="02020603050405020304" pitchFamily="18" charset="0"/>
                <a:cs typeface="Times New Roman" panose="02020603050405020304" pitchFamily="18" charset="0"/>
                <a:sym typeface="Arial"/>
              </a:rPr>
              <a:t>equilibrium constant</a:t>
            </a:r>
            <a:r>
              <a:rPr lang="en-US" sz="4000" i="0" u="none" dirty="0">
                <a:solidFill>
                  <a:schemeClr val="dk1"/>
                </a:solidFill>
                <a:latin typeface="Times New Roman" panose="02020603050405020304" pitchFamily="18" charset="0"/>
                <a:cs typeface="Times New Roman" panose="02020603050405020304" pitchFamily="18" charset="0"/>
                <a:sym typeface="Arial"/>
              </a:rPr>
              <a:t>, </a:t>
            </a:r>
            <a:r>
              <a:rPr lang="en-US" sz="4000" b="1" i="1" u="none" dirty="0">
                <a:solidFill>
                  <a:srgbClr val="0000F1"/>
                </a:solidFill>
                <a:latin typeface="Times New Roman" panose="02020603050405020304" pitchFamily="18" charset="0"/>
                <a:cs typeface="Times New Roman" panose="02020603050405020304" pitchFamily="18" charset="0"/>
                <a:sym typeface="Arial"/>
              </a:rPr>
              <a:t>K</a:t>
            </a:r>
            <a:r>
              <a:rPr lang="en-US" sz="4000" b="0" i="0" u="none" dirty="0">
                <a:solidFill>
                  <a:schemeClr val="dk1"/>
                </a:solidFill>
                <a:latin typeface="Times New Roman" panose="02020603050405020304" pitchFamily="18" charset="0"/>
                <a:cs typeface="Times New Roman" panose="02020603050405020304" pitchFamily="18" charset="0"/>
                <a:sym typeface="Arial"/>
              </a:rPr>
              <a:t>, for the reaction.</a:t>
            </a:r>
            <a:endParaRPr dirty="0">
              <a:latin typeface="Times New Roman" panose="02020603050405020304" pitchFamily="18" charset="0"/>
              <a:cs typeface="Times New Roman" panose="02020603050405020304" pitchFamily="18" charset="0"/>
            </a:endParaRPr>
          </a:p>
          <a:p>
            <a:pPr marL="0" lvl="0" indent="0" algn="l" rtl="0">
              <a:lnSpc>
                <a:spcPct val="100000"/>
              </a:lnSpc>
              <a:spcBef>
                <a:spcPts val="0"/>
              </a:spcBef>
              <a:spcAft>
                <a:spcPts val="0"/>
              </a:spcAft>
              <a:buSzPts val="3600"/>
              <a:buFont typeface="Calibri"/>
              <a:buNone/>
            </a:pPr>
            <a:endParaRPr sz="3600" b="0" i="0" u="none" dirty="0">
              <a:solidFill>
                <a:schemeClr val="dk1"/>
              </a:solidFill>
              <a:latin typeface="Times New Roman" panose="02020603050405020304" pitchFamily="18" charset="0"/>
              <a:cs typeface="Times New Roman" panose="02020603050405020304" pitchFamily="18"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0">
                                            <p:txEl>
                                              <p:pRg st="2" end="2"/>
                                            </p:txEl>
                                          </p:spTgt>
                                        </p:tgtEl>
                                        <p:attrNameLst>
                                          <p:attrName>style.visibility</p:attrName>
                                        </p:attrNameLst>
                                      </p:cBhvr>
                                      <p:to>
                                        <p:strVal val="visible"/>
                                      </p:to>
                                    </p:set>
                                    <p:anim calcmode="lin" valueType="num">
                                      <p:cBhvr additive="base">
                                        <p:cTn id="7" dur="500" fill="hold"/>
                                        <p:tgtEl>
                                          <p:spTgt spid="27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0">
                                            <p:txEl>
                                              <p:pRg st="3" end="3"/>
                                            </p:txEl>
                                          </p:spTgt>
                                        </p:tgtEl>
                                        <p:attrNameLst>
                                          <p:attrName>style.visibility</p:attrName>
                                        </p:attrNameLst>
                                      </p:cBhvr>
                                      <p:to>
                                        <p:strVal val="visible"/>
                                      </p:to>
                                    </p:set>
                                    <p:anim calcmode="lin" valueType="num">
                                      <p:cBhvr additive="base">
                                        <p:cTn id="13" dur="500" fill="hold"/>
                                        <p:tgtEl>
                                          <p:spTgt spid="270">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2056</TotalTime>
  <Words>2043</Words>
  <Application>Microsoft Office PowerPoint</Application>
  <PresentationFormat>On-screen Show (4:3)</PresentationFormat>
  <Paragraphs>203</Paragraphs>
  <Slides>42</Slides>
  <Notes>42</Notes>
  <HiddenSlides>0</HiddenSlides>
  <MMClips>0</MMClips>
  <ScaleCrop>false</ScaleCrop>
  <HeadingPairs>
    <vt:vector size="6" baseType="variant">
      <vt:variant>
        <vt:lpstr>Fonts Used</vt:lpstr>
      </vt:variant>
      <vt:variant>
        <vt:i4>5</vt:i4>
      </vt:variant>
      <vt:variant>
        <vt:lpstr>Theme</vt:lpstr>
      </vt:variant>
      <vt:variant>
        <vt:i4>13</vt:i4>
      </vt:variant>
      <vt:variant>
        <vt:lpstr>Slide Titles</vt:lpstr>
      </vt:variant>
      <vt:variant>
        <vt:i4>42</vt:i4>
      </vt:variant>
    </vt:vector>
  </HeadingPairs>
  <TitlesOfParts>
    <vt:vector size="60" baseType="lpstr">
      <vt:lpstr>Times New Roman</vt:lpstr>
      <vt:lpstr>Calibri</vt:lpstr>
      <vt:lpstr>Arial</vt:lpstr>
      <vt:lpstr>Wingdings</vt:lpstr>
      <vt:lpstr>Arial Rounded</vt:lpstr>
      <vt:lpstr>1_Mountain Top</vt:lpstr>
      <vt:lpstr>2_Mountain Top</vt:lpstr>
      <vt:lpstr>7_Mountain Top</vt:lpstr>
      <vt:lpstr>Mountain Top</vt:lpstr>
      <vt:lpstr>3_Mountain Top</vt:lpstr>
      <vt:lpstr>4_Mountain Top</vt:lpstr>
      <vt:lpstr>5_Mountain Top</vt:lpstr>
      <vt:lpstr>6_Mountain Top</vt:lpstr>
      <vt:lpstr>8_Mountain Top</vt:lpstr>
      <vt:lpstr>9_Mountain Top</vt:lpstr>
      <vt:lpstr>10_Mountain Top</vt:lpstr>
      <vt:lpstr>11_Mountain Top</vt:lpstr>
      <vt:lpstr>12_Mountain Top</vt:lpstr>
      <vt:lpstr>Unit 6</vt:lpstr>
      <vt:lpstr>What is Equilibrium?</vt:lpstr>
      <vt:lpstr>Equilibrium</vt:lpstr>
      <vt:lpstr>Physical Equilibrium</vt:lpstr>
      <vt:lpstr>Chemical Equilibrium</vt:lpstr>
      <vt:lpstr>Chemical Equilibrium</vt:lpstr>
      <vt:lpstr>Chemical equilibrium: An example</vt:lpstr>
      <vt:lpstr>No matter how much N2O4 or NO2 is put in the tube, eventually the gases will reach equilibrium because the forward and reverse reaction rates will become equal.</vt:lpstr>
      <vt:lpstr>PowerPoint Presentation</vt:lpstr>
      <vt:lpstr>PowerPoint Presentation</vt:lpstr>
      <vt:lpstr>Law of Mass Action and K</vt:lpstr>
      <vt:lpstr>The Equilibrium Constant</vt:lpstr>
      <vt:lpstr>Chemical Equilibrium</vt:lpstr>
      <vt:lpstr>Chemical Equilibrium</vt:lpstr>
      <vt:lpstr>Calculating K</vt:lpstr>
      <vt:lpstr>Homogeneous Equilibrium</vt:lpstr>
      <vt:lpstr>PowerPoint Presentation</vt:lpstr>
      <vt:lpstr>PowerPoint Presentation</vt:lpstr>
      <vt:lpstr>PowerPoint Presentation</vt:lpstr>
      <vt:lpstr>PowerPoint Presentation</vt:lpstr>
      <vt:lpstr>PowerPoint Presentation</vt:lpstr>
      <vt:lpstr>PowerPoint Presentation</vt:lpstr>
      <vt:lpstr>Heterogeneous Equilibrium</vt:lpstr>
      <vt:lpstr>Heterogeneous Equilibrium</vt:lpstr>
      <vt:lpstr>Why concentrations of pure solids and liquids do not change</vt:lpstr>
      <vt:lpstr>Finding the equilibrium constant for a heterogeneous reaction: An 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the equilibrium constant tells us</vt:lpstr>
      <vt:lpstr>What happens to the forward and reverse reaction rates as a system approaches equilibrium, and why?</vt:lpstr>
      <vt:lpstr>A reversible reaction system aA + bB  cC + dD</vt:lpstr>
      <vt:lpstr>A reversible reaction system aA + bB  cC + dD</vt:lpstr>
      <vt:lpstr>PowerPoint Presentation</vt:lpstr>
      <vt:lpstr>The Reaction Quotient</vt:lpstr>
      <vt:lpstr>The Reaction Quotient</vt:lpstr>
      <vt:lpstr>The Reaction Quotient</vt:lpstr>
      <vt:lpstr>Using the reaction quotient (Q) vs. K to predict the direction that a reaction will proceed.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6</dc:title>
  <dc:creator>Galindo Catherine</dc:creator>
  <cp:lastModifiedBy>Holland Jeff</cp:lastModifiedBy>
  <cp:revision>16</cp:revision>
  <dcterms:modified xsi:type="dcterms:W3CDTF">2024-04-09T19:23:16Z</dcterms:modified>
</cp:coreProperties>
</file>