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1"/>
  </p:notesMasterIdLst>
  <p:handoutMasterIdLst>
    <p:handoutMasterId r:id="rId22"/>
  </p:handoutMasterIdLst>
  <p:sldIdLst>
    <p:sldId id="353" r:id="rId2"/>
    <p:sldId id="288" r:id="rId3"/>
    <p:sldId id="340" r:id="rId4"/>
    <p:sldId id="341" r:id="rId5"/>
    <p:sldId id="348" r:id="rId6"/>
    <p:sldId id="352" r:id="rId7"/>
    <p:sldId id="359" r:id="rId8"/>
    <p:sldId id="342" r:id="rId9"/>
    <p:sldId id="349" r:id="rId10"/>
    <p:sldId id="350" r:id="rId11"/>
    <p:sldId id="351" r:id="rId12"/>
    <p:sldId id="343" r:id="rId13"/>
    <p:sldId id="355" r:id="rId14"/>
    <p:sldId id="357" r:id="rId15"/>
    <p:sldId id="358" r:id="rId16"/>
    <p:sldId id="360" r:id="rId17"/>
    <p:sldId id="361" r:id="rId18"/>
    <p:sldId id="356" r:id="rId19"/>
    <p:sldId id="362" r:id="rId2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99FF66"/>
    <a:srgbClr val="00FF00"/>
    <a:srgbClr val="FF00FF"/>
    <a:srgbClr val="480406"/>
    <a:srgbClr val="78C0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9A4B30-27E7-C5D0-8A25-A44FED2D942C}"/>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Times New Roman" charset="0"/>
                <a:cs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6DF73AB2-CE82-454F-A8D6-4661FD87C5B6}"/>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Times New Roman" charset="0"/>
                <a:cs typeface="Times New Roman" charset="0"/>
              </a:defRPr>
            </a:lvl1pPr>
          </a:lstStyle>
          <a:p>
            <a:pPr>
              <a:defRPr/>
            </a:pPr>
            <a:fld id="{1F2E3987-CD98-495F-9F6B-26800053C6A9}" type="datetimeFigureOut">
              <a:rPr lang="en-US"/>
              <a:pPr>
                <a:defRPr/>
              </a:pPr>
              <a:t>11/13/2023</a:t>
            </a:fld>
            <a:endParaRPr lang="en-US"/>
          </a:p>
        </p:txBody>
      </p:sp>
      <p:sp>
        <p:nvSpPr>
          <p:cNvPr id="4" name="Footer Placeholder 3">
            <a:extLst>
              <a:ext uri="{FF2B5EF4-FFF2-40B4-BE49-F238E27FC236}">
                <a16:creationId xmlns:a16="http://schemas.microsoft.com/office/drawing/2014/main" id="{F24CBEBE-2A1B-CE90-0795-60494C7E6D8E}"/>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Times New Roman" charset="0"/>
                <a:cs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15793563-22E1-3404-CEAA-D23FD411306C}"/>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99CFE336-C1D5-4525-ABA8-186F81BC18D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2CA5EB-53BB-E6EF-6603-788AAB5543F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D8C50C-AAB2-0107-85C8-38162560B565}"/>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8D91A1-3CE9-4103-8910-16D96E8029AC}" type="datetimeFigureOut">
              <a:rPr lang="en-US"/>
              <a:pPr>
                <a:defRPr/>
              </a:pPr>
              <a:t>11/13/2023</a:t>
            </a:fld>
            <a:endParaRPr lang="en-US"/>
          </a:p>
        </p:txBody>
      </p:sp>
      <p:sp>
        <p:nvSpPr>
          <p:cNvPr id="4" name="Slide Image Placeholder 3">
            <a:extLst>
              <a:ext uri="{FF2B5EF4-FFF2-40B4-BE49-F238E27FC236}">
                <a16:creationId xmlns:a16="http://schemas.microsoft.com/office/drawing/2014/main" id="{94885032-1FCD-FFC9-F3EC-CE0B6AAE3F4E}"/>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92C6D8C-CADF-29C3-1123-A8A48EA83766}"/>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B652D1A-6017-2927-E459-CB2572AA8ED1}"/>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F3FFA32-2297-41E2-72BE-0B4AFD46FC79}"/>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70C50CA-73EE-48B2-86D4-E2862DAC79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C50CA-73EE-48B2-86D4-E2862DAC79FA}" type="slidenum">
              <a:rPr lang="en-US" altLang="en-US" smtClean="0"/>
              <a:pPr/>
              <a:t>2</a:t>
            </a:fld>
            <a:endParaRPr lang="en-US" altLang="en-US"/>
          </a:p>
        </p:txBody>
      </p:sp>
    </p:spTree>
    <p:extLst>
      <p:ext uri="{BB962C8B-B14F-4D97-AF65-F5344CB8AC3E}">
        <p14:creationId xmlns:p14="http://schemas.microsoft.com/office/powerpoint/2010/main" val="87524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5922079-1880-8BB0-0294-9FDC5F4430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C38590-9EE6-3974-EE6D-EA2298F35C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F45998-2829-6546-0B9B-02A7DEDFFE28}"/>
              </a:ext>
            </a:extLst>
          </p:cNvPr>
          <p:cNvSpPr>
            <a:spLocks noGrp="1"/>
          </p:cNvSpPr>
          <p:nvPr>
            <p:ph type="sldNum" sz="quarter" idx="12"/>
          </p:nvPr>
        </p:nvSpPr>
        <p:spPr/>
        <p:txBody>
          <a:bodyPr/>
          <a:lstStyle>
            <a:lvl1pPr>
              <a:defRPr/>
            </a:lvl1pPr>
          </a:lstStyle>
          <a:p>
            <a:fld id="{E2121D50-320D-4588-8375-5C1F0806D9C1}" type="slidenum">
              <a:rPr lang="en-US" altLang="en-US"/>
              <a:pPr/>
              <a:t>‹#›</a:t>
            </a:fld>
            <a:endParaRPr lang="en-US" altLang="en-US"/>
          </a:p>
        </p:txBody>
      </p:sp>
    </p:spTree>
    <p:extLst>
      <p:ext uri="{BB962C8B-B14F-4D97-AF65-F5344CB8AC3E}">
        <p14:creationId xmlns:p14="http://schemas.microsoft.com/office/powerpoint/2010/main" val="337668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BF1DB0D-2016-BBB7-AADC-2D88298D7D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9304CE2-2868-BFE8-768A-2FF3CC8302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64E12D-C5B1-E18C-10E8-9CBFF9641283}"/>
              </a:ext>
            </a:extLst>
          </p:cNvPr>
          <p:cNvSpPr>
            <a:spLocks noGrp="1"/>
          </p:cNvSpPr>
          <p:nvPr>
            <p:ph type="sldNum" sz="quarter" idx="12"/>
          </p:nvPr>
        </p:nvSpPr>
        <p:spPr/>
        <p:txBody>
          <a:bodyPr/>
          <a:lstStyle>
            <a:lvl1pPr>
              <a:defRPr/>
            </a:lvl1pPr>
          </a:lstStyle>
          <a:p>
            <a:fld id="{075CE664-8CAD-4B46-B730-81E451FD4CCA}" type="slidenum">
              <a:rPr lang="en-US" altLang="en-US"/>
              <a:pPr/>
              <a:t>‹#›</a:t>
            </a:fld>
            <a:endParaRPr lang="en-US" altLang="en-US"/>
          </a:p>
        </p:txBody>
      </p:sp>
    </p:spTree>
    <p:extLst>
      <p:ext uri="{BB962C8B-B14F-4D97-AF65-F5344CB8AC3E}">
        <p14:creationId xmlns:p14="http://schemas.microsoft.com/office/powerpoint/2010/main" val="429343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Date Placeholder 3">
            <a:extLst>
              <a:ext uri="{FF2B5EF4-FFF2-40B4-BE49-F238E27FC236}">
                <a16:creationId xmlns:a16="http://schemas.microsoft.com/office/drawing/2014/main" id="{D89F2BE4-C990-2D1E-5EB7-248E38A0537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64C78E-925F-AE73-3899-95450CC64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707098-7D7A-3975-66AF-10744B374BFE}"/>
              </a:ext>
            </a:extLst>
          </p:cNvPr>
          <p:cNvSpPr>
            <a:spLocks noGrp="1"/>
          </p:cNvSpPr>
          <p:nvPr>
            <p:ph type="sldNum" sz="quarter" idx="12"/>
          </p:nvPr>
        </p:nvSpPr>
        <p:spPr/>
        <p:txBody>
          <a:bodyPr/>
          <a:lstStyle>
            <a:lvl1pPr>
              <a:defRPr/>
            </a:lvl1pPr>
          </a:lstStyle>
          <a:p>
            <a:fld id="{E785CC43-5152-4BBA-A67B-8C3CC0E9A56C}" type="slidenum">
              <a:rPr lang="en-US" altLang="en-US"/>
              <a:pPr/>
              <a:t>‹#›</a:t>
            </a:fld>
            <a:endParaRPr lang="en-US" altLang="en-US"/>
          </a:p>
        </p:txBody>
      </p:sp>
    </p:spTree>
    <p:extLst>
      <p:ext uri="{BB962C8B-B14F-4D97-AF65-F5344CB8AC3E}">
        <p14:creationId xmlns:p14="http://schemas.microsoft.com/office/powerpoint/2010/main" val="607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8CB67-CCD6-5F9E-4FE8-901B01E7CC8C}"/>
              </a:ext>
            </a:extLst>
          </p:cNvPr>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EEA2577A-CFD3-E9A0-37D6-8F1A81F5035E}"/>
              </a:ext>
            </a:extLst>
          </p:cNvPr>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2C522FF7-382A-8AA9-2354-BA0EFCD4C336}"/>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77D02902-AA42-9179-86AE-D21E4EEA5DB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A5BCED5-064A-C1C0-E5A7-F167AB4A7702}"/>
              </a:ext>
            </a:extLst>
          </p:cNvPr>
          <p:cNvSpPr>
            <a:spLocks noGrp="1"/>
          </p:cNvSpPr>
          <p:nvPr>
            <p:ph type="sldNum" sz="quarter" idx="16"/>
          </p:nvPr>
        </p:nvSpPr>
        <p:spPr/>
        <p:txBody>
          <a:bodyPr/>
          <a:lstStyle>
            <a:lvl1pPr>
              <a:defRPr/>
            </a:lvl1pPr>
          </a:lstStyle>
          <a:p>
            <a:fld id="{C1B3B21F-1107-4A41-801B-23A14858FDB1}" type="slidenum">
              <a:rPr lang="en-US" altLang="en-US"/>
              <a:pPr/>
              <a:t>‹#›</a:t>
            </a:fld>
            <a:endParaRPr lang="en-US" altLang="en-US"/>
          </a:p>
        </p:txBody>
      </p:sp>
    </p:spTree>
    <p:extLst>
      <p:ext uri="{BB962C8B-B14F-4D97-AF65-F5344CB8AC3E}">
        <p14:creationId xmlns:p14="http://schemas.microsoft.com/office/powerpoint/2010/main" val="238068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Date Placeholder 3">
            <a:extLst>
              <a:ext uri="{FF2B5EF4-FFF2-40B4-BE49-F238E27FC236}">
                <a16:creationId xmlns:a16="http://schemas.microsoft.com/office/drawing/2014/main" id="{CC1C74E6-0B6A-7C52-3362-2AA2F11DE3D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84242A-FF92-CC20-EE45-F9886E5C2E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86B91C-F4AA-B0F7-3DD0-1CFD40F6F3C8}"/>
              </a:ext>
            </a:extLst>
          </p:cNvPr>
          <p:cNvSpPr>
            <a:spLocks noGrp="1"/>
          </p:cNvSpPr>
          <p:nvPr>
            <p:ph type="sldNum" sz="quarter" idx="12"/>
          </p:nvPr>
        </p:nvSpPr>
        <p:spPr/>
        <p:txBody>
          <a:bodyPr/>
          <a:lstStyle>
            <a:lvl1pPr>
              <a:defRPr/>
            </a:lvl1pPr>
          </a:lstStyle>
          <a:p>
            <a:fld id="{42AB9F6B-4784-4A1E-B76D-48B514C0EF1C}" type="slidenum">
              <a:rPr lang="en-US" altLang="en-US"/>
              <a:pPr/>
              <a:t>‹#›</a:t>
            </a:fld>
            <a:endParaRPr lang="en-US" altLang="en-US"/>
          </a:p>
        </p:txBody>
      </p:sp>
    </p:spTree>
    <p:extLst>
      <p:ext uri="{BB962C8B-B14F-4D97-AF65-F5344CB8AC3E}">
        <p14:creationId xmlns:p14="http://schemas.microsoft.com/office/powerpoint/2010/main" val="275716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3">
            <a:extLst>
              <a:ext uri="{FF2B5EF4-FFF2-40B4-BE49-F238E27FC236}">
                <a16:creationId xmlns:a16="http://schemas.microsoft.com/office/drawing/2014/main" id="{F6200235-04E1-312A-0FF5-9D6A24D3ACFF}"/>
              </a:ext>
            </a:extLst>
          </p:cNvPr>
          <p:cNvSpPr>
            <a:spLocks noGrp="1"/>
          </p:cNvSpPr>
          <p:nvPr>
            <p:ph type="dt" sz="half" idx="18"/>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CC5A07A-EB2C-5E8C-2ACB-326BE11BB446}"/>
              </a:ext>
            </a:extLst>
          </p:cNvPr>
          <p:cNvSpPr>
            <a:spLocks noGrp="1"/>
          </p:cNvSpPr>
          <p:nvPr>
            <p:ph type="ftr" sz="quarter" idx="19"/>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312737-6EAE-34B2-AA65-D57B215641B7}"/>
              </a:ext>
            </a:extLst>
          </p:cNvPr>
          <p:cNvSpPr>
            <a:spLocks noGrp="1"/>
          </p:cNvSpPr>
          <p:nvPr>
            <p:ph type="sldNum" sz="quarter" idx="20"/>
          </p:nvPr>
        </p:nvSpPr>
        <p:spPr/>
        <p:txBody>
          <a:bodyPr/>
          <a:lstStyle>
            <a:lvl1pPr>
              <a:defRPr/>
            </a:lvl1pPr>
          </a:lstStyle>
          <a:p>
            <a:fld id="{8737B7E9-F954-4DF9-9736-DA749BB66E50}" type="slidenum">
              <a:rPr lang="en-US" altLang="en-US"/>
              <a:pPr/>
              <a:t>‹#›</a:t>
            </a:fld>
            <a:endParaRPr lang="en-US" altLang="en-US"/>
          </a:p>
        </p:txBody>
      </p:sp>
    </p:spTree>
    <p:extLst>
      <p:ext uri="{BB962C8B-B14F-4D97-AF65-F5344CB8AC3E}">
        <p14:creationId xmlns:p14="http://schemas.microsoft.com/office/powerpoint/2010/main" val="97797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3">
            <a:extLst>
              <a:ext uri="{FF2B5EF4-FFF2-40B4-BE49-F238E27FC236}">
                <a16:creationId xmlns:a16="http://schemas.microsoft.com/office/drawing/2014/main" id="{D2275444-8194-0629-E991-AB63ED59AE2B}"/>
              </a:ext>
            </a:extLst>
          </p:cNvPr>
          <p:cNvSpPr>
            <a:spLocks noGrp="1"/>
          </p:cNvSpPr>
          <p:nvPr>
            <p:ph type="dt" sz="half" idx="23"/>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34CE6C4-1665-431F-8768-38D398416B0B}"/>
              </a:ext>
            </a:extLst>
          </p:cNvPr>
          <p:cNvSpPr>
            <a:spLocks noGrp="1"/>
          </p:cNvSpPr>
          <p:nvPr>
            <p:ph type="ftr" sz="quarter" idx="24"/>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CFDA68-FEB4-1244-E9D1-A3635CF7CBE6}"/>
              </a:ext>
            </a:extLst>
          </p:cNvPr>
          <p:cNvSpPr>
            <a:spLocks noGrp="1"/>
          </p:cNvSpPr>
          <p:nvPr>
            <p:ph type="sldNum" sz="quarter" idx="25"/>
          </p:nvPr>
        </p:nvSpPr>
        <p:spPr/>
        <p:txBody>
          <a:bodyPr/>
          <a:lstStyle>
            <a:lvl1pPr>
              <a:defRPr/>
            </a:lvl1pPr>
          </a:lstStyle>
          <a:p>
            <a:fld id="{50C32103-C4DF-4FCD-9E9A-E7B122F34303}" type="slidenum">
              <a:rPr lang="en-US" altLang="en-US"/>
              <a:pPr/>
              <a:t>‹#›</a:t>
            </a:fld>
            <a:endParaRPr lang="en-US" altLang="en-US"/>
          </a:p>
        </p:txBody>
      </p:sp>
    </p:spTree>
    <p:extLst>
      <p:ext uri="{BB962C8B-B14F-4D97-AF65-F5344CB8AC3E}">
        <p14:creationId xmlns:p14="http://schemas.microsoft.com/office/powerpoint/2010/main" val="315087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C0D6A9-DDB3-C9BA-BCE8-724FDB457F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D9C500A-EAEE-981A-628A-808EEFC482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C316DD-F08E-DCF9-EE3B-DAB4C559EA20}"/>
              </a:ext>
            </a:extLst>
          </p:cNvPr>
          <p:cNvSpPr>
            <a:spLocks noGrp="1"/>
          </p:cNvSpPr>
          <p:nvPr>
            <p:ph type="sldNum" sz="quarter" idx="12"/>
          </p:nvPr>
        </p:nvSpPr>
        <p:spPr/>
        <p:txBody>
          <a:bodyPr/>
          <a:lstStyle>
            <a:lvl1pPr>
              <a:defRPr/>
            </a:lvl1pPr>
          </a:lstStyle>
          <a:p>
            <a:fld id="{E867F370-2385-4ACB-B20A-2F93E3FCE1AA}" type="slidenum">
              <a:rPr lang="en-US" altLang="en-US"/>
              <a:pPr/>
              <a:t>‹#›</a:t>
            </a:fld>
            <a:endParaRPr lang="en-US" altLang="en-US"/>
          </a:p>
        </p:txBody>
      </p:sp>
    </p:spTree>
    <p:extLst>
      <p:ext uri="{BB962C8B-B14F-4D97-AF65-F5344CB8AC3E}">
        <p14:creationId xmlns:p14="http://schemas.microsoft.com/office/powerpoint/2010/main" val="200896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1C2599-DFEF-C9EC-4665-1DBC7B4EBD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25B965-F19F-2535-8491-57C40DD9C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096881-FDC8-DC67-9338-011D37FCC3B0}"/>
              </a:ext>
            </a:extLst>
          </p:cNvPr>
          <p:cNvSpPr>
            <a:spLocks noGrp="1"/>
          </p:cNvSpPr>
          <p:nvPr>
            <p:ph type="sldNum" sz="quarter" idx="12"/>
          </p:nvPr>
        </p:nvSpPr>
        <p:spPr/>
        <p:txBody>
          <a:bodyPr/>
          <a:lstStyle>
            <a:lvl1pPr>
              <a:defRPr/>
            </a:lvl1pPr>
          </a:lstStyle>
          <a:p>
            <a:fld id="{761699E2-72C8-46EA-A510-F87C3BA86896}" type="slidenum">
              <a:rPr lang="en-US" altLang="en-US"/>
              <a:pPr/>
              <a:t>‹#›</a:t>
            </a:fld>
            <a:endParaRPr lang="en-US" altLang="en-US"/>
          </a:p>
        </p:txBody>
      </p:sp>
    </p:spTree>
    <p:extLst>
      <p:ext uri="{BB962C8B-B14F-4D97-AF65-F5344CB8AC3E}">
        <p14:creationId xmlns:p14="http://schemas.microsoft.com/office/powerpoint/2010/main" val="379281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D25926-9985-D822-0AC2-37490CB144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CEF226-6EFB-15CB-B3D4-D772204DF9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FC82A1-9CA7-1FF9-A7EF-2DD2F7965ED5}"/>
              </a:ext>
            </a:extLst>
          </p:cNvPr>
          <p:cNvSpPr>
            <a:spLocks noGrp="1"/>
          </p:cNvSpPr>
          <p:nvPr>
            <p:ph type="sldNum" sz="quarter" idx="12"/>
          </p:nvPr>
        </p:nvSpPr>
        <p:spPr/>
        <p:txBody>
          <a:bodyPr/>
          <a:lstStyle>
            <a:lvl1pPr>
              <a:defRPr/>
            </a:lvl1pPr>
          </a:lstStyle>
          <a:p>
            <a:fld id="{AA240322-4519-4E42-AC47-020B83BD63A8}" type="slidenum">
              <a:rPr lang="en-US" altLang="en-US"/>
              <a:pPr/>
              <a:t>‹#›</a:t>
            </a:fld>
            <a:endParaRPr lang="en-US" altLang="en-US"/>
          </a:p>
        </p:txBody>
      </p:sp>
    </p:spTree>
    <p:extLst>
      <p:ext uri="{BB962C8B-B14F-4D97-AF65-F5344CB8AC3E}">
        <p14:creationId xmlns:p14="http://schemas.microsoft.com/office/powerpoint/2010/main" val="86218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6F3595-8506-0A8C-F2FA-FF57FD35C15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0AEC3EE-293A-B837-738C-7869B6744C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0C48C7-F44B-BB2A-3370-9836875C06D2}"/>
              </a:ext>
            </a:extLst>
          </p:cNvPr>
          <p:cNvSpPr>
            <a:spLocks noGrp="1"/>
          </p:cNvSpPr>
          <p:nvPr>
            <p:ph type="sldNum" sz="quarter" idx="12"/>
          </p:nvPr>
        </p:nvSpPr>
        <p:spPr/>
        <p:txBody>
          <a:bodyPr/>
          <a:lstStyle>
            <a:lvl1pPr>
              <a:defRPr/>
            </a:lvl1pPr>
          </a:lstStyle>
          <a:p>
            <a:fld id="{09F1A989-8FC6-4E6D-A60B-B2E386575DC6}" type="slidenum">
              <a:rPr lang="en-US" altLang="en-US"/>
              <a:pPr/>
              <a:t>‹#›</a:t>
            </a:fld>
            <a:endParaRPr lang="en-US" altLang="en-US"/>
          </a:p>
        </p:txBody>
      </p:sp>
    </p:spTree>
    <p:extLst>
      <p:ext uri="{BB962C8B-B14F-4D97-AF65-F5344CB8AC3E}">
        <p14:creationId xmlns:p14="http://schemas.microsoft.com/office/powerpoint/2010/main" val="20224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C15326F-4379-19A8-C8AF-16EBED95985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4BEB989-25BC-70AE-6AE2-2FA36827FD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4DA575-13D9-EAAC-37AD-68819B9C8106}"/>
              </a:ext>
            </a:extLst>
          </p:cNvPr>
          <p:cNvSpPr>
            <a:spLocks noGrp="1"/>
          </p:cNvSpPr>
          <p:nvPr>
            <p:ph type="sldNum" sz="quarter" idx="12"/>
          </p:nvPr>
        </p:nvSpPr>
        <p:spPr/>
        <p:txBody>
          <a:bodyPr/>
          <a:lstStyle>
            <a:lvl1pPr>
              <a:defRPr/>
            </a:lvl1pPr>
          </a:lstStyle>
          <a:p>
            <a:fld id="{5DF292E6-4352-4AE3-827A-9E9C4FE5B6E4}" type="slidenum">
              <a:rPr lang="en-US" altLang="en-US"/>
              <a:pPr/>
              <a:t>‹#›</a:t>
            </a:fld>
            <a:endParaRPr lang="en-US" altLang="en-US"/>
          </a:p>
        </p:txBody>
      </p:sp>
    </p:spTree>
    <p:extLst>
      <p:ext uri="{BB962C8B-B14F-4D97-AF65-F5344CB8AC3E}">
        <p14:creationId xmlns:p14="http://schemas.microsoft.com/office/powerpoint/2010/main" val="153210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65A4979-82EE-73AB-0411-EB23C4AF82B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EA0C5CB-FF8E-2AB2-A3D9-EEDDB91FBD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2D33B0-5B7C-47B7-7780-B48B1C7594DC}"/>
              </a:ext>
            </a:extLst>
          </p:cNvPr>
          <p:cNvSpPr>
            <a:spLocks noGrp="1"/>
          </p:cNvSpPr>
          <p:nvPr>
            <p:ph type="sldNum" sz="quarter" idx="12"/>
          </p:nvPr>
        </p:nvSpPr>
        <p:spPr/>
        <p:txBody>
          <a:bodyPr/>
          <a:lstStyle>
            <a:lvl1pPr>
              <a:defRPr/>
            </a:lvl1pPr>
          </a:lstStyle>
          <a:p>
            <a:fld id="{E543FB56-0CAF-453F-B738-29E6CE12CD23}" type="slidenum">
              <a:rPr lang="en-US" altLang="en-US"/>
              <a:pPr/>
              <a:t>‹#›</a:t>
            </a:fld>
            <a:endParaRPr lang="en-US" altLang="en-US"/>
          </a:p>
        </p:txBody>
      </p:sp>
    </p:spTree>
    <p:extLst>
      <p:ext uri="{BB962C8B-B14F-4D97-AF65-F5344CB8AC3E}">
        <p14:creationId xmlns:p14="http://schemas.microsoft.com/office/powerpoint/2010/main" val="115772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F091DB9-CB07-52B5-14D9-EA71A7CCF7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54D938B-4AB9-D181-F733-6A234EE6389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40082D5-0614-52A4-9AFF-E1D06E460431}"/>
              </a:ext>
            </a:extLst>
          </p:cNvPr>
          <p:cNvSpPr>
            <a:spLocks noGrp="1"/>
          </p:cNvSpPr>
          <p:nvPr>
            <p:ph type="sldNum" sz="quarter" idx="12"/>
          </p:nvPr>
        </p:nvSpPr>
        <p:spPr/>
        <p:txBody>
          <a:bodyPr/>
          <a:lstStyle>
            <a:lvl1pPr>
              <a:defRPr/>
            </a:lvl1pPr>
          </a:lstStyle>
          <a:p>
            <a:fld id="{AB988876-50B8-4042-8C56-ADBBED6D441D}" type="slidenum">
              <a:rPr lang="en-US" altLang="en-US"/>
              <a:pPr/>
              <a:t>‹#›</a:t>
            </a:fld>
            <a:endParaRPr lang="en-US" altLang="en-US"/>
          </a:p>
        </p:txBody>
      </p:sp>
    </p:spTree>
    <p:extLst>
      <p:ext uri="{BB962C8B-B14F-4D97-AF65-F5344CB8AC3E}">
        <p14:creationId xmlns:p14="http://schemas.microsoft.com/office/powerpoint/2010/main" val="34270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608351-69BF-686A-96CD-E7B88C8B88A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DD7AF1F-2636-275C-1BB0-6CE53EBDF0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D2F43D1-EE2E-983D-C632-8A2E58C8FDC5}"/>
              </a:ext>
            </a:extLst>
          </p:cNvPr>
          <p:cNvSpPr>
            <a:spLocks noGrp="1"/>
          </p:cNvSpPr>
          <p:nvPr>
            <p:ph type="sldNum" sz="quarter" idx="12"/>
          </p:nvPr>
        </p:nvSpPr>
        <p:spPr/>
        <p:txBody>
          <a:bodyPr/>
          <a:lstStyle>
            <a:lvl1pPr>
              <a:defRPr/>
            </a:lvl1pPr>
          </a:lstStyle>
          <a:p>
            <a:fld id="{71C4C51E-0A51-4D7C-9FBF-08CACC970B93}" type="slidenum">
              <a:rPr lang="en-US" altLang="en-US"/>
              <a:pPr/>
              <a:t>‹#›</a:t>
            </a:fld>
            <a:endParaRPr lang="en-US" altLang="en-US"/>
          </a:p>
        </p:txBody>
      </p:sp>
    </p:spTree>
    <p:extLst>
      <p:ext uri="{BB962C8B-B14F-4D97-AF65-F5344CB8AC3E}">
        <p14:creationId xmlns:p14="http://schemas.microsoft.com/office/powerpoint/2010/main" val="320987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42D719D-B030-D646-9057-9B5D69A4415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29DE588-1AF3-6FA3-2E55-77ECAFC523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5C4774-B50A-EFF1-50DD-0B27C0D0E550}"/>
              </a:ext>
            </a:extLst>
          </p:cNvPr>
          <p:cNvSpPr>
            <a:spLocks noGrp="1"/>
          </p:cNvSpPr>
          <p:nvPr>
            <p:ph type="sldNum" sz="quarter" idx="12"/>
          </p:nvPr>
        </p:nvSpPr>
        <p:spPr/>
        <p:txBody>
          <a:bodyPr/>
          <a:lstStyle>
            <a:lvl1pPr>
              <a:defRPr/>
            </a:lvl1pPr>
          </a:lstStyle>
          <a:p>
            <a:fld id="{24ACEBBA-4CAD-42B6-A438-DE35DDFE5A3C}" type="slidenum">
              <a:rPr lang="en-US" altLang="en-US"/>
              <a:pPr/>
              <a:t>‹#›</a:t>
            </a:fld>
            <a:endParaRPr lang="en-US" altLang="en-US"/>
          </a:p>
        </p:txBody>
      </p:sp>
    </p:spTree>
    <p:extLst>
      <p:ext uri="{BB962C8B-B14F-4D97-AF65-F5344CB8AC3E}">
        <p14:creationId xmlns:p14="http://schemas.microsoft.com/office/powerpoint/2010/main" val="379801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3442FAA-C6A4-FC0C-2918-E24426064C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6F4EAB3-378E-B0C2-4990-13D994C6FF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594F9A-7FA1-6C8E-D49B-465B37525CCC}"/>
              </a:ext>
            </a:extLst>
          </p:cNvPr>
          <p:cNvSpPr>
            <a:spLocks noGrp="1"/>
          </p:cNvSpPr>
          <p:nvPr>
            <p:ph type="sldNum" sz="quarter" idx="12"/>
          </p:nvPr>
        </p:nvSpPr>
        <p:spPr/>
        <p:txBody>
          <a:bodyPr/>
          <a:lstStyle>
            <a:lvl1pPr>
              <a:defRPr/>
            </a:lvl1pPr>
          </a:lstStyle>
          <a:p>
            <a:fld id="{BC28787A-5328-4EB0-983F-0FB4E4F04C17}" type="slidenum">
              <a:rPr lang="en-US" altLang="en-US"/>
              <a:pPr/>
              <a:t>‹#›</a:t>
            </a:fld>
            <a:endParaRPr lang="en-US" altLang="en-US"/>
          </a:p>
        </p:txBody>
      </p:sp>
    </p:spTree>
    <p:extLst>
      <p:ext uri="{BB962C8B-B14F-4D97-AF65-F5344CB8AC3E}">
        <p14:creationId xmlns:p14="http://schemas.microsoft.com/office/powerpoint/2010/main" val="96241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ECB6F-C601-1B7D-FAA0-301F0404AE6A}"/>
              </a:ext>
            </a:extLst>
          </p:cNvPr>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8B7736-62DC-E5A4-5855-4EBBF4257C5D}"/>
              </a:ext>
            </a:extLst>
          </p:cNvPr>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AA23E2-5A8C-DE38-586D-201124A5F8B7}"/>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8993232-721D-F7DD-696E-980BE8D00C6E}"/>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FF3E78-CE6E-B622-4A13-529F74F6C418}"/>
              </a:ext>
            </a:extLst>
          </p:cNvPr>
          <p:cNvSpPr>
            <a:spLocks noGrp="1"/>
          </p:cNvSpPr>
          <p:nvPr>
            <p:ph type="sldNum" sz="quarter" idx="4"/>
          </p:nvPr>
        </p:nvSpPr>
        <p:spPr>
          <a:xfrm>
            <a:off x="7885113" y="5883275"/>
            <a:ext cx="565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B10A5A1A-50DE-4773-A748-BA97369D46B7}"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92" r:id="rId12"/>
    <p:sldLayoutId id="2147483987" r:id="rId13"/>
    <p:sldLayoutId id="2147483988" r:id="rId14"/>
    <p:sldLayoutId id="2147483989" r:id="rId15"/>
    <p:sldLayoutId id="2147483990" r:id="rId16"/>
    <p:sldLayoutId id="2147483991" r:id="rId17"/>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6351" y="942270"/>
            <a:ext cx="6794654" cy="5058481"/>
          </a:xfrm>
          <a:prstGeom prst="rect">
            <a:avLst/>
          </a:prstGeom>
        </p:spPr>
      </p:pic>
      <p:sp>
        <p:nvSpPr>
          <p:cNvPr id="3" name="Rectangle 3">
            <a:extLst>
              <a:ext uri="{FF2B5EF4-FFF2-40B4-BE49-F238E27FC236}">
                <a16:creationId xmlns:a16="http://schemas.microsoft.com/office/drawing/2014/main" id="{AA6F42F9-63CC-7B31-E31F-24D874804873}"/>
              </a:ext>
            </a:extLst>
          </p:cNvPr>
          <p:cNvSpPr txBox="1">
            <a:spLocks noChangeArrowheads="1"/>
          </p:cNvSpPr>
          <p:nvPr/>
        </p:nvSpPr>
        <p:spPr>
          <a:xfrm>
            <a:off x="304800" y="228600"/>
            <a:ext cx="8420100" cy="762000"/>
          </a:xfrm>
          <a:prstGeom prst="rect">
            <a:avLst/>
          </a:prstGeom>
        </p:spPr>
        <p:txBody>
          <a:bodyPr vert="horz" lIns="91440" tIns="45720" rIns="91440" bIns="45720" rtlCol="0">
            <a:normAutofit lnSpcReduction="10000"/>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lnSpc>
                <a:spcPct val="90000"/>
              </a:lnSpc>
              <a:spcAft>
                <a:spcPts val="0"/>
              </a:spcAft>
              <a:defRPr/>
            </a:pPr>
            <a:r>
              <a:rPr lang="en-US" altLang="en-US" sz="5500" smtClean="0">
                <a:solidFill>
                  <a:srgbClr val="FFC000"/>
                </a:solidFill>
                <a:latin typeface="Times New Roman" panose="02020603050405020304" pitchFamily="18" charset="0"/>
                <a:cs typeface="Times New Roman" panose="02020603050405020304" pitchFamily="18" charset="0"/>
              </a:rPr>
              <a:t>Stoichiometry</a:t>
            </a:r>
            <a:endParaRPr lang="en-US" altLang="en-US" sz="55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4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3" grpId="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5" name="TextBox 4">
            <a:extLst>
              <a:ext uri="{FF2B5EF4-FFF2-40B4-BE49-F238E27FC236}">
                <a16:creationId xmlns:a16="http://schemas.microsoft.com/office/drawing/2014/main" id="{B314B66E-7049-73E7-7A3A-EC135FEE9ED3}"/>
              </a:ext>
            </a:extLst>
          </p:cNvPr>
          <p:cNvSpPr txBox="1"/>
          <p:nvPr/>
        </p:nvSpPr>
        <p:spPr>
          <a:xfrm>
            <a:off x="390525" y="955431"/>
            <a:ext cx="8362950" cy="4401205"/>
          </a:xfrm>
          <a:prstGeom prst="rect">
            <a:avLst/>
          </a:prstGeom>
          <a:noFill/>
        </p:spPr>
        <p:txBody>
          <a:bodyPr wrap="square">
            <a:spAutoFit/>
          </a:bodyPr>
          <a:lstStyle/>
          <a:p>
            <a:pPr algn="ctr"/>
            <a:r>
              <a:rPr lang="en-US" sz="3600" dirty="0">
                <a:solidFill>
                  <a:srgbClr val="FFC000"/>
                </a:solidFill>
                <a:latin typeface="Times New Roman" panose="02020603050405020304" pitchFamily="18" charset="0"/>
                <a:cs typeface="Times New Roman" panose="02020603050405020304" pitchFamily="18" charset="0"/>
              </a:rPr>
              <a:t>Ex </a:t>
            </a:r>
            <a:r>
              <a:rPr lang="en-US" sz="3600" dirty="0" smtClean="0">
                <a:solidFill>
                  <a:srgbClr val="FFC000"/>
                </a:solidFill>
                <a:latin typeface="Times New Roman" panose="02020603050405020304" pitchFamily="18" charset="0"/>
                <a:cs typeface="Times New Roman" panose="02020603050405020304" pitchFamily="18" charset="0"/>
              </a:rPr>
              <a:t>4/ </a:t>
            </a:r>
            <a:r>
              <a:rPr lang="en-US" sz="3600" dirty="0">
                <a:solidFill>
                  <a:srgbClr val="FFC000"/>
                </a:solidFill>
                <a:latin typeface="Times New Roman" panose="02020603050405020304" pitchFamily="18" charset="0"/>
                <a:cs typeface="Times New Roman" panose="02020603050405020304" pitchFamily="18" charset="0"/>
              </a:rPr>
              <a:t>In photosynthesis, plants use energy from the sun to produce glucose, C</a:t>
            </a:r>
            <a:r>
              <a:rPr lang="en-US" sz="3600" baseline="-25000" dirty="0">
                <a:solidFill>
                  <a:srgbClr val="FFC000"/>
                </a:solidFill>
                <a:latin typeface="Times New Roman" panose="02020603050405020304" pitchFamily="18" charset="0"/>
                <a:cs typeface="Times New Roman" panose="02020603050405020304" pitchFamily="18" charset="0"/>
              </a:rPr>
              <a:t>6</a:t>
            </a:r>
            <a:r>
              <a:rPr lang="en-US" sz="3600" dirty="0">
                <a:solidFill>
                  <a:srgbClr val="FFC000"/>
                </a:solidFill>
                <a:latin typeface="Times New Roman" panose="02020603050405020304" pitchFamily="18" charset="0"/>
                <a:cs typeface="Times New Roman" panose="02020603050405020304" pitchFamily="18" charset="0"/>
              </a:rPr>
              <a:t>H</a:t>
            </a:r>
            <a:r>
              <a:rPr lang="en-US" sz="3600" baseline="-25000" dirty="0">
                <a:solidFill>
                  <a:srgbClr val="FFC000"/>
                </a:solidFill>
                <a:latin typeface="Times New Roman" panose="02020603050405020304" pitchFamily="18" charset="0"/>
                <a:cs typeface="Times New Roman" panose="02020603050405020304" pitchFamily="18" charset="0"/>
              </a:rPr>
              <a:t>12</a:t>
            </a:r>
            <a:r>
              <a:rPr lang="en-US" sz="3600" dirty="0">
                <a:solidFill>
                  <a:srgbClr val="FFC000"/>
                </a:solidFill>
                <a:latin typeface="Times New Roman" panose="02020603050405020304" pitchFamily="18" charset="0"/>
                <a:cs typeface="Times New Roman" panose="02020603050405020304" pitchFamily="18" charset="0"/>
              </a:rPr>
              <a:t>O</a:t>
            </a:r>
            <a:r>
              <a:rPr lang="en-US" sz="3600" baseline="-25000" dirty="0">
                <a:solidFill>
                  <a:srgbClr val="FFC000"/>
                </a:solidFill>
                <a:latin typeface="Times New Roman" panose="02020603050405020304" pitchFamily="18" charset="0"/>
                <a:cs typeface="Times New Roman" panose="02020603050405020304" pitchFamily="18" charset="0"/>
              </a:rPr>
              <a:t>6</a:t>
            </a:r>
            <a:r>
              <a:rPr lang="en-US" sz="3600" dirty="0">
                <a:solidFill>
                  <a:srgbClr val="FFC000"/>
                </a:solidFill>
                <a:latin typeface="Times New Roman" panose="02020603050405020304" pitchFamily="18" charset="0"/>
                <a:cs typeface="Times New Roman" panose="02020603050405020304" pitchFamily="18" charset="0"/>
              </a:rPr>
              <a:t>, and oxygen from the reaction of carbon dioxide and water.  What mass of glucose is produced when 3.00 moles of water react?</a:t>
            </a:r>
          </a:p>
          <a:p>
            <a:pPr algn="ctr"/>
            <a:endParaRPr lang="en-US" sz="16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CO</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 +    H</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O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C000"/>
                </a:solidFill>
                <a:latin typeface="Times New Roman" panose="02020603050405020304" pitchFamily="18" charset="0"/>
                <a:cs typeface="Times New Roman" panose="02020603050405020304" pitchFamily="18" charset="0"/>
              </a:rPr>
              <a:t>C</a:t>
            </a:r>
            <a:r>
              <a:rPr lang="en-US" sz="3600" baseline="-25000" dirty="0">
                <a:solidFill>
                  <a:srgbClr val="FFC000"/>
                </a:solidFill>
                <a:latin typeface="Times New Roman" panose="02020603050405020304" pitchFamily="18" charset="0"/>
                <a:cs typeface="Times New Roman" panose="02020603050405020304" pitchFamily="18" charset="0"/>
              </a:rPr>
              <a:t>6</a:t>
            </a:r>
            <a:r>
              <a:rPr lang="en-US" sz="3600" dirty="0">
                <a:solidFill>
                  <a:srgbClr val="FFC000"/>
                </a:solidFill>
                <a:latin typeface="Times New Roman" panose="02020603050405020304" pitchFamily="18" charset="0"/>
                <a:cs typeface="Times New Roman" panose="02020603050405020304" pitchFamily="18" charset="0"/>
              </a:rPr>
              <a:t>H</a:t>
            </a:r>
            <a:r>
              <a:rPr lang="en-US" sz="3600" baseline="-25000" dirty="0">
                <a:solidFill>
                  <a:srgbClr val="FFC000"/>
                </a:solidFill>
                <a:latin typeface="Times New Roman" panose="02020603050405020304" pitchFamily="18" charset="0"/>
                <a:cs typeface="Times New Roman" panose="02020603050405020304" pitchFamily="18" charset="0"/>
              </a:rPr>
              <a:t>12</a:t>
            </a:r>
            <a:r>
              <a:rPr lang="en-US" sz="3600" dirty="0">
                <a:solidFill>
                  <a:srgbClr val="FFC000"/>
                </a:solidFill>
                <a:latin typeface="Times New Roman" panose="02020603050405020304" pitchFamily="18" charset="0"/>
                <a:cs typeface="Times New Roman" panose="02020603050405020304" pitchFamily="18" charset="0"/>
              </a:rPr>
              <a:t>O</a:t>
            </a:r>
            <a:r>
              <a:rPr lang="en-US" sz="3600" baseline="-25000" dirty="0">
                <a:solidFill>
                  <a:srgbClr val="FFC000"/>
                </a:solidFill>
                <a:latin typeface="Times New Roman" panose="02020603050405020304" pitchFamily="18" charset="0"/>
                <a:cs typeface="Times New Roman" panose="02020603050405020304" pitchFamily="18" charset="0"/>
              </a:rPr>
              <a:t>6</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    O</a:t>
            </a:r>
            <a:r>
              <a:rPr lang="en-US" sz="3600" baseline="-25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p>
          <a:p>
            <a:pPr algn="ctr"/>
            <a:endParaRPr lang="en-US" sz="2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g</a:t>
            </a:r>
            <a:r>
              <a:rPr lang="en-US" sz="2400" dirty="0">
                <a:solidFill>
                  <a:srgbClr val="FFC000"/>
                </a:solidFill>
                <a:latin typeface="Times New Roman" panose="02020603050405020304" pitchFamily="18" charset="0"/>
                <a:cs typeface="Times New Roman" panose="02020603050405020304" pitchFamily="18" charset="0"/>
              </a:rPr>
              <a:t> C</a:t>
            </a:r>
            <a:r>
              <a:rPr lang="en-US" sz="2400" baseline="-25000" dirty="0">
                <a:solidFill>
                  <a:srgbClr val="FFC000"/>
                </a:solidFill>
                <a:latin typeface="Times New Roman" panose="02020603050405020304" pitchFamily="18" charset="0"/>
                <a:cs typeface="Times New Roman" panose="02020603050405020304" pitchFamily="18" charset="0"/>
              </a:rPr>
              <a:t>6</a:t>
            </a:r>
            <a:r>
              <a:rPr lang="en-US" sz="2400" dirty="0">
                <a:solidFill>
                  <a:srgbClr val="FFC000"/>
                </a:solidFill>
                <a:latin typeface="Times New Roman" panose="02020603050405020304" pitchFamily="18" charset="0"/>
                <a:cs typeface="Times New Roman" panose="02020603050405020304" pitchFamily="18" charset="0"/>
              </a:rPr>
              <a:t>H</a:t>
            </a:r>
            <a:r>
              <a:rPr lang="en-US" sz="2400" baseline="-25000" dirty="0">
                <a:solidFill>
                  <a:srgbClr val="FFC000"/>
                </a:solidFill>
                <a:latin typeface="Times New Roman" panose="02020603050405020304" pitchFamily="18" charset="0"/>
                <a:cs typeface="Times New Roman" panose="02020603050405020304" pitchFamily="18" charset="0"/>
              </a:rPr>
              <a:t>12</a:t>
            </a:r>
            <a:r>
              <a:rPr lang="en-US" sz="2400"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6</a:t>
            </a:r>
            <a:r>
              <a:rPr lang="en-US" sz="2400" dirty="0">
                <a:solidFill>
                  <a:srgbClr val="FFC000"/>
                </a:solidFill>
                <a:latin typeface="Times New Roman" panose="02020603050405020304" pitchFamily="18" charset="0"/>
                <a:cs typeface="Times New Roman" panose="02020603050405020304" pitchFamily="18" charset="0"/>
              </a:rPr>
              <a:t> = (3.00mol H</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dirty="0">
                <a:solidFill>
                  <a:srgbClr val="FFC000"/>
                </a:solidFill>
                <a:latin typeface="Times New Roman" panose="02020603050405020304" pitchFamily="18" charset="0"/>
                <a:cs typeface="Times New Roman" panose="02020603050405020304" pitchFamily="18" charset="0"/>
              </a:rPr>
              <a:t>O)    </a:t>
            </a:r>
          </a:p>
        </p:txBody>
      </p:sp>
      <p:sp>
        <p:nvSpPr>
          <p:cNvPr id="6" name="TextBox 5">
            <a:extLst>
              <a:ext uri="{FF2B5EF4-FFF2-40B4-BE49-F238E27FC236}">
                <a16:creationId xmlns:a16="http://schemas.microsoft.com/office/drawing/2014/main" id="{0743E7B8-874C-7E5C-67BE-A9ACE0CD20E8}"/>
              </a:ext>
            </a:extLst>
          </p:cNvPr>
          <p:cNvSpPr txBox="1"/>
          <p:nvPr/>
        </p:nvSpPr>
        <p:spPr>
          <a:xfrm>
            <a:off x="2740036" y="3952585"/>
            <a:ext cx="415498" cy="646331"/>
          </a:xfrm>
          <a:prstGeom prst="rect">
            <a:avLst/>
          </a:prstGeom>
          <a:noFill/>
        </p:spPr>
        <p:txBody>
          <a:bodyPr wrap="none" rtlCol="0">
            <a:spAutoFit/>
          </a:bodyPr>
          <a:lstStyle/>
          <a:p>
            <a:r>
              <a:rPr lang="en-US" sz="3600" dirty="0">
                <a:solidFill>
                  <a:srgbClr val="FFC000"/>
                </a:solidFill>
                <a:latin typeface="Times New Roman" panose="02020603050405020304" pitchFamily="18" charset="0"/>
                <a:cs typeface="Times New Roman" panose="02020603050405020304" pitchFamily="18" charset="0"/>
              </a:rPr>
              <a:t>6</a:t>
            </a:r>
          </a:p>
        </p:txBody>
      </p:sp>
      <p:sp>
        <p:nvSpPr>
          <p:cNvPr id="7" name="TextBox 6">
            <a:extLst>
              <a:ext uri="{FF2B5EF4-FFF2-40B4-BE49-F238E27FC236}">
                <a16:creationId xmlns:a16="http://schemas.microsoft.com/office/drawing/2014/main" id="{F8AF4690-8210-DE40-31DB-C371E0BF85AA}"/>
              </a:ext>
            </a:extLst>
          </p:cNvPr>
          <p:cNvSpPr txBox="1"/>
          <p:nvPr/>
        </p:nvSpPr>
        <p:spPr>
          <a:xfrm>
            <a:off x="6656976" y="3927899"/>
            <a:ext cx="383792" cy="646331"/>
          </a:xfrm>
          <a:prstGeom prst="rect">
            <a:avLst/>
          </a:prstGeom>
          <a:noFill/>
        </p:spPr>
        <p:txBody>
          <a:bodyPr wrap="square" rtlCol="0">
            <a:spAutoFit/>
          </a:bodyPr>
          <a:lstStyle/>
          <a:p>
            <a:r>
              <a:rPr lang="en-US" sz="3600" dirty="0">
                <a:solidFill>
                  <a:srgbClr val="FFC000"/>
                </a:solidFill>
                <a:latin typeface="Times New Roman" panose="02020603050405020304" pitchFamily="18" charset="0"/>
                <a:cs typeface="Times New Roman" panose="02020603050405020304" pitchFamily="18" charset="0"/>
              </a:rPr>
              <a:t>6</a:t>
            </a:r>
          </a:p>
        </p:txBody>
      </p:sp>
      <p:sp>
        <p:nvSpPr>
          <p:cNvPr id="8" name="TextBox 7">
            <a:extLst>
              <a:ext uri="{FF2B5EF4-FFF2-40B4-BE49-F238E27FC236}">
                <a16:creationId xmlns:a16="http://schemas.microsoft.com/office/drawing/2014/main" id="{4ECAD1A3-5B44-0A06-7047-5549CEB5DA92}"/>
              </a:ext>
            </a:extLst>
          </p:cNvPr>
          <p:cNvSpPr txBox="1"/>
          <p:nvPr/>
        </p:nvSpPr>
        <p:spPr>
          <a:xfrm>
            <a:off x="1149783" y="3931829"/>
            <a:ext cx="415498" cy="646331"/>
          </a:xfrm>
          <a:prstGeom prst="rect">
            <a:avLst/>
          </a:prstGeom>
          <a:noFill/>
        </p:spPr>
        <p:txBody>
          <a:bodyPr wrap="none" rtlCol="0">
            <a:spAutoFit/>
          </a:bodyPr>
          <a:lstStyle/>
          <a:p>
            <a:r>
              <a:rPr lang="en-US" sz="3600" dirty="0">
                <a:solidFill>
                  <a:srgbClr val="FFC000"/>
                </a:solidFill>
                <a:latin typeface="Times New Roman" panose="02020603050405020304" pitchFamily="18" charset="0"/>
                <a:cs typeface="Times New Roman" panose="02020603050405020304" pitchFamily="18" charset="0"/>
              </a:rPr>
              <a:t>6</a:t>
            </a:r>
          </a:p>
        </p:txBody>
      </p:sp>
      <p:sp>
        <p:nvSpPr>
          <p:cNvPr id="9" name="TextBox 8">
            <a:extLst>
              <a:ext uri="{FF2B5EF4-FFF2-40B4-BE49-F238E27FC236}">
                <a16:creationId xmlns:a16="http://schemas.microsoft.com/office/drawing/2014/main" id="{58F41AB4-B8D5-EC4B-82D8-5F1828FBA7D0}"/>
              </a:ext>
            </a:extLst>
          </p:cNvPr>
          <p:cNvSpPr txBox="1"/>
          <p:nvPr/>
        </p:nvSpPr>
        <p:spPr>
          <a:xfrm>
            <a:off x="4038600" y="4563748"/>
            <a:ext cx="2274982"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dirty="0">
                <a:solidFill>
                  <a:srgbClr val="FFC000"/>
                </a:solidFill>
                <a:latin typeface="Times New Roman" panose="02020603050405020304" pitchFamily="18" charset="0"/>
                <a:cs typeface="Times New Roman" panose="02020603050405020304" pitchFamily="18" charset="0"/>
              </a:rPr>
              <a:t> </a:t>
            </a:r>
            <a:r>
              <a:rPr lang="en-US" sz="3600" baseline="-25000" dirty="0">
                <a:solidFill>
                  <a:srgbClr val="FFC000"/>
                </a:solidFill>
                <a:latin typeface="Times New Roman" panose="02020603050405020304" pitchFamily="18" charset="0"/>
                <a:cs typeface="Times New Roman" panose="02020603050405020304" pitchFamily="18" charset="0"/>
              </a:rPr>
              <a:t>6</a:t>
            </a:r>
            <a:r>
              <a:rPr lang="en-US" sz="3600" baseline="-25000" dirty="0" smtClean="0">
                <a:solidFill>
                  <a:srgbClr val="FFC000"/>
                </a:solidFill>
                <a:latin typeface="Times New Roman" panose="02020603050405020304" pitchFamily="18" charset="0"/>
                <a:cs typeface="Times New Roman" panose="02020603050405020304" pitchFamily="18" charset="0"/>
              </a:rPr>
              <a:t>mol H</a:t>
            </a:r>
            <a:r>
              <a:rPr lang="en-US" sz="2400" baseline="-25000" dirty="0" smtClean="0">
                <a:solidFill>
                  <a:srgbClr val="FFC000"/>
                </a:solidFill>
                <a:latin typeface="Times New Roman" panose="02020603050405020304" pitchFamily="18" charset="0"/>
                <a:cs typeface="Times New Roman" panose="02020603050405020304" pitchFamily="18" charset="0"/>
              </a:rPr>
              <a:t>2</a:t>
            </a:r>
            <a:r>
              <a:rPr lang="en-US" sz="3600" baseline="-25000" dirty="0" smtClean="0">
                <a:solidFill>
                  <a:srgbClr val="FFC000"/>
                </a:solidFill>
                <a:latin typeface="Times New Roman" panose="02020603050405020304" pitchFamily="18" charset="0"/>
                <a:cs typeface="Times New Roman" panose="02020603050405020304" pitchFamily="18" charset="0"/>
              </a:rPr>
              <a:t>O  </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A27E412B-9460-2EB1-9342-324738563303}"/>
              </a:ext>
            </a:extLst>
          </p:cNvPr>
          <p:cNvSpPr txBox="1"/>
          <p:nvPr/>
        </p:nvSpPr>
        <p:spPr>
          <a:xfrm>
            <a:off x="4201266" y="4836713"/>
            <a:ext cx="2031325" cy="461665"/>
          </a:xfrm>
          <a:prstGeom prst="rect">
            <a:avLst/>
          </a:prstGeom>
          <a:noFill/>
        </p:spPr>
        <p:txBody>
          <a:bodyPr wrap="none" rtlCol="0">
            <a:spAutoFit/>
          </a:bodyPr>
          <a:lstStyle/>
          <a:p>
            <a:r>
              <a:rPr lang="en-US" sz="2400" u="sng" dirty="0" smtClean="0">
                <a:solidFill>
                  <a:srgbClr val="FFC000"/>
                </a:solidFill>
                <a:latin typeface="Times New Roman" panose="02020603050405020304" pitchFamily="18" charset="0"/>
                <a:cs typeface="Times New Roman" panose="02020603050405020304" pitchFamily="18" charset="0"/>
              </a:rPr>
              <a:t>1mol </a:t>
            </a:r>
            <a:r>
              <a:rPr lang="en-US" sz="2400" dirty="0">
                <a:solidFill>
                  <a:srgbClr val="FFC000"/>
                </a:solidFill>
                <a:latin typeface="Times New Roman" panose="02020603050405020304" pitchFamily="18" charset="0"/>
                <a:cs typeface="Times New Roman" panose="02020603050405020304" pitchFamily="18" charset="0"/>
              </a:rPr>
              <a:t>C</a:t>
            </a:r>
            <a:r>
              <a:rPr lang="en-US" sz="2400" baseline="-25000" dirty="0">
                <a:solidFill>
                  <a:srgbClr val="FFC000"/>
                </a:solidFill>
                <a:latin typeface="Times New Roman" panose="02020603050405020304" pitchFamily="18" charset="0"/>
                <a:cs typeface="Times New Roman" panose="02020603050405020304" pitchFamily="18" charset="0"/>
              </a:rPr>
              <a:t>6</a:t>
            </a:r>
            <a:r>
              <a:rPr lang="en-US" sz="2400" dirty="0">
                <a:solidFill>
                  <a:srgbClr val="FFC000"/>
                </a:solidFill>
                <a:latin typeface="Times New Roman" panose="02020603050405020304" pitchFamily="18" charset="0"/>
                <a:cs typeface="Times New Roman" panose="02020603050405020304" pitchFamily="18" charset="0"/>
              </a:rPr>
              <a:t>H</a:t>
            </a:r>
            <a:r>
              <a:rPr lang="en-US" sz="2400" baseline="-25000" dirty="0">
                <a:solidFill>
                  <a:srgbClr val="FFC000"/>
                </a:solidFill>
                <a:latin typeface="Times New Roman" panose="02020603050405020304" pitchFamily="18" charset="0"/>
                <a:cs typeface="Times New Roman" panose="02020603050405020304" pitchFamily="18" charset="0"/>
              </a:rPr>
              <a:t>12</a:t>
            </a:r>
            <a:r>
              <a:rPr lang="en-US" sz="2400"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6</a:t>
            </a:r>
            <a:r>
              <a:rPr lang="en-US" sz="2400" u="sng" dirty="0" smtClean="0">
                <a:solidFill>
                  <a:srgbClr val="FFC000"/>
                </a:solidFill>
                <a:latin typeface="Times New Roman" panose="02020603050405020304" pitchFamily="18" charset="0"/>
                <a:cs typeface="Times New Roman" panose="02020603050405020304" pitchFamily="18" charset="0"/>
              </a:rPr>
              <a:t> </a:t>
            </a:r>
            <a:endParaRPr lang="en-US" sz="2400" u="sng" dirty="0">
              <a:solidFill>
                <a:srgbClr val="FFC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0CE8655-388F-6E4C-72A6-9CB6E48FF3CB}"/>
              </a:ext>
            </a:extLst>
          </p:cNvPr>
          <p:cNvSpPr txBox="1"/>
          <p:nvPr/>
        </p:nvSpPr>
        <p:spPr>
          <a:xfrm>
            <a:off x="6040653" y="4565978"/>
            <a:ext cx="3070071"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dirty="0">
                <a:solidFill>
                  <a:srgbClr val="FFC000"/>
                </a:solidFill>
                <a:latin typeface="Times New Roman" panose="02020603050405020304" pitchFamily="18" charset="0"/>
                <a:cs typeface="Times New Roman" panose="02020603050405020304" pitchFamily="18" charset="0"/>
              </a:rPr>
              <a:t>   </a:t>
            </a:r>
            <a:r>
              <a:rPr lang="en-US" sz="3600" baseline="-25000" dirty="0">
                <a:solidFill>
                  <a:srgbClr val="FFC000"/>
                </a:solidFill>
                <a:latin typeface="Times New Roman" panose="02020603050405020304" pitchFamily="18" charset="0"/>
                <a:cs typeface="Times New Roman" panose="02020603050405020304" pitchFamily="18" charset="0"/>
              </a:rPr>
              <a:t>1mol </a:t>
            </a:r>
            <a:r>
              <a:rPr lang="en-US" sz="3600" baseline="-25000" dirty="0" smtClean="0">
                <a:solidFill>
                  <a:srgbClr val="FFC000"/>
                </a:solidFill>
                <a:latin typeface="Times New Roman" panose="02020603050405020304" pitchFamily="18" charset="0"/>
                <a:cs typeface="Times New Roman" panose="02020603050405020304" pitchFamily="18" charset="0"/>
              </a:rPr>
              <a:t>C</a:t>
            </a:r>
            <a:r>
              <a:rPr lang="en-US" sz="2400" baseline="-25000" dirty="0" smtClean="0">
                <a:solidFill>
                  <a:srgbClr val="FFC000"/>
                </a:solidFill>
                <a:latin typeface="Times New Roman" panose="02020603050405020304" pitchFamily="18" charset="0"/>
                <a:cs typeface="Times New Roman" panose="02020603050405020304" pitchFamily="18" charset="0"/>
              </a:rPr>
              <a:t>6</a:t>
            </a:r>
            <a:r>
              <a:rPr lang="en-US" sz="3600" baseline="-25000" dirty="0" smtClean="0">
                <a:solidFill>
                  <a:srgbClr val="FFC000"/>
                </a:solidFill>
                <a:latin typeface="Times New Roman" panose="02020603050405020304" pitchFamily="18" charset="0"/>
                <a:cs typeface="Times New Roman" panose="02020603050405020304" pitchFamily="18" charset="0"/>
              </a:rPr>
              <a:t>H</a:t>
            </a:r>
            <a:r>
              <a:rPr lang="en-US" sz="2400" baseline="-25000" dirty="0" smtClean="0">
                <a:solidFill>
                  <a:srgbClr val="FFC000"/>
                </a:solidFill>
                <a:latin typeface="Times New Roman" panose="02020603050405020304" pitchFamily="18" charset="0"/>
                <a:cs typeface="Times New Roman" panose="02020603050405020304" pitchFamily="18" charset="0"/>
              </a:rPr>
              <a:t>12</a:t>
            </a:r>
            <a:r>
              <a:rPr lang="en-US" sz="3600" baseline="-25000" dirty="0" smtClean="0">
                <a:solidFill>
                  <a:srgbClr val="FFC000"/>
                </a:solidFill>
                <a:latin typeface="Times New Roman" panose="02020603050405020304" pitchFamily="18" charset="0"/>
                <a:cs typeface="Times New Roman" panose="02020603050405020304" pitchFamily="18" charset="0"/>
              </a:rPr>
              <a:t>O</a:t>
            </a:r>
            <a:r>
              <a:rPr lang="en-US" sz="2400" baseline="-25000" dirty="0" smtClean="0">
                <a:solidFill>
                  <a:srgbClr val="FFC000"/>
                </a:solidFill>
                <a:latin typeface="Times New Roman" panose="02020603050405020304" pitchFamily="18" charset="0"/>
                <a:cs typeface="Times New Roman" panose="02020603050405020304" pitchFamily="18" charset="0"/>
              </a:rPr>
              <a:t>6    </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A4A5F647-89AD-96C1-0025-5C7FF0EDFA14}"/>
              </a:ext>
            </a:extLst>
          </p:cNvPr>
          <p:cNvSpPr txBox="1"/>
          <p:nvPr/>
        </p:nvSpPr>
        <p:spPr>
          <a:xfrm>
            <a:off x="6191656" y="4834483"/>
            <a:ext cx="2476960"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180.18g C</a:t>
            </a:r>
            <a:r>
              <a:rPr lang="en-US" sz="2400" baseline="-25000" dirty="0">
                <a:solidFill>
                  <a:srgbClr val="FFC000"/>
                </a:solidFill>
                <a:latin typeface="Times New Roman" panose="02020603050405020304" pitchFamily="18" charset="0"/>
                <a:cs typeface="Times New Roman" panose="02020603050405020304" pitchFamily="18" charset="0"/>
              </a:rPr>
              <a:t>6</a:t>
            </a:r>
            <a:r>
              <a:rPr lang="en-US" sz="2400" u="sng" dirty="0">
                <a:solidFill>
                  <a:srgbClr val="FFC000"/>
                </a:solidFill>
                <a:latin typeface="Times New Roman" panose="02020603050405020304" pitchFamily="18" charset="0"/>
                <a:cs typeface="Times New Roman" panose="02020603050405020304" pitchFamily="18" charset="0"/>
              </a:rPr>
              <a:t>H</a:t>
            </a:r>
            <a:r>
              <a:rPr lang="en-US" sz="2400" baseline="-25000" dirty="0">
                <a:solidFill>
                  <a:srgbClr val="FFC000"/>
                </a:solidFill>
                <a:latin typeface="Times New Roman" panose="02020603050405020304" pitchFamily="18" charset="0"/>
                <a:cs typeface="Times New Roman" panose="02020603050405020304" pitchFamily="18" charset="0"/>
              </a:rPr>
              <a:t>12</a:t>
            </a:r>
            <a:r>
              <a:rPr lang="en-US" sz="2400" u="sng"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6</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3D35A3F8-5DBE-0932-42F7-9E1E0EDD16CE}"/>
              </a:ext>
            </a:extLst>
          </p:cNvPr>
          <p:cNvSpPr txBox="1"/>
          <p:nvPr/>
        </p:nvSpPr>
        <p:spPr>
          <a:xfrm>
            <a:off x="6355097" y="6338471"/>
            <a:ext cx="2315057" cy="461665"/>
          </a:xfrm>
          <a:prstGeom prst="rect">
            <a:avLst/>
          </a:prstGeom>
          <a:noFill/>
        </p:spPr>
        <p:txBody>
          <a:bodyPr wrap="non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 </a:t>
            </a:r>
            <a:r>
              <a:rPr lang="en-US" sz="2400" dirty="0" smtClean="0">
                <a:solidFill>
                  <a:srgbClr val="FFC000"/>
                </a:solidFill>
                <a:latin typeface="Times New Roman" panose="02020603050405020304" pitchFamily="18" charset="0"/>
                <a:cs typeface="Times New Roman" panose="02020603050405020304" pitchFamily="18" charset="0"/>
              </a:rPr>
              <a:t>90.1</a:t>
            </a:r>
            <a:r>
              <a:rPr lang="en-US" sz="2400" b="1" dirty="0" smtClean="0">
                <a:solidFill>
                  <a:srgbClr val="FFC000"/>
                </a:solidFill>
                <a:latin typeface="Times New Roman" panose="02020603050405020304" pitchFamily="18" charset="0"/>
                <a:cs typeface="Times New Roman" panose="02020603050405020304" pitchFamily="18" charset="0"/>
              </a:rPr>
              <a:t>g </a:t>
            </a:r>
            <a:r>
              <a:rPr lang="en-US" sz="2400" b="1" dirty="0">
                <a:solidFill>
                  <a:srgbClr val="FFC000"/>
                </a:solidFill>
                <a:latin typeface="Times New Roman" panose="02020603050405020304" pitchFamily="18" charset="0"/>
                <a:cs typeface="Times New Roman" panose="02020603050405020304" pitchFamily="18" charset="0"/>
              </a:rPr>
              <a:t>C</a:t>
            </a:r>
            <a:r>
              <a:rPr lang="en-US" sz="2400" b="1" baseline="-25000" dirty="0">
                <a:solidFill>
                  <a:srgbClr val="FFC000"/>
                </a:solidFill>
                <a:latin typeface="Times New Roman" panose="02020603050405020304" pitchFamily="18" charset="0"/>
                <a:cs typeface="Times New Roman" panose="02020603050405020304" pitchFamily="18" charset="0"/>
              </a:rPr>
              <a:t>6</a:t>
            </a:r>
            <a:r>
              <a:rPr lang="en-US" sz="2400" b="1" dirty="0">
                <a:solidFill>
                  <a:srgbClr val="FFC000"/>
                </a:solidFill>
                <a:latin typeface="Times New Roman" panose="02020603050405020304" pitchFamily="18" charset="0"/>
                <a:cs typeface="Times New Roman" panose="02020603050405020304" pitchFamily="18" charset="0"/>
              </a:rPr>
              <a:t>H</a:t>
            </a:r>
            <a:r>
              <a:rPr lang="en-US" sz="2400" b="1" baseline="-25000" dirty="0">
                <a:solidFill>
                  <a:srgbClr val="FFC000"/>
                </a:solidFill>
                <a:latin typeface="Times New Roman" panose="02020603050405020304" pitchFamily="18" charset="0"/>
                <a:cs typeface="Times New Roman" panose="02020603050405020304" pitchFamily="18" charset="0"/>
              </a:rPr>
              <a:t>12</a:t>
            </a:r>
            <a:r>
              <a:rPr lang="en-US" sz="2400" b="1" dirty="0">
                <a:solidFill>
                  <a:srgbClr val="FFC000"/>
                </a:solidFill>
                <a:latin typeface="Times New Roman" panose="02020603050405020304" pitchFamily="18" charset="0"/>
                <a:cs typeface="Times New Roman" panose="02020603050405020304" pitchFamily="18" charset="0"/>
              </a:rPr>
              <a:t>O</a:t>
            </a:r>
            <a:r>
              <a:rPr lang="en-US" sz="2400" b="1" baseline="-25000" dirty="0">
                <a:solidFill>
                  <a:srgbClr val="FFC000"/>
                </a:solidFill>
                <a:latin typeface="Times New Roman" panose="02020603050405020304" pitchFamily="18" charset="0"/>
                <a:cs typeface="Times New Roman" panose="02020603050405020304" pitchFamily="18" charset="0"/>
              </a:rPr>
              <a:t>6</a:t>
            </a:r>
            <a:endParaRPr lang="en-US"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137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additive="base">
                                        <p:cTn id="1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additive="base">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2" name="TextBox 1">
            <a:extLst>
              <a:ext uri="{FF2B5EF4-FFF2-40B4-BE49-F238E27FC236}">
                <a16:creationId xmlns:a16="http://schemas.microsoft.com/office/drawing/2014/main" id="{A99CC2E2-D183-83FA-FBBA-19F2C6CEDE00}"/>
              </a:ext>
            </a:extLst>
          </p:cNvPr>
          <p:cNvSpPr txBox="1"/>
          <p:nvPr/>
        </p:nvSpPr>
        <p:spPr>
          <a:xfrm>
            <a:off x="361950" y="990600"/>
            <a:ext cx="8420100" cy="4893647"/>
          </a:xfrm>
          <a:prstGeom prst="rect">
            <a:avLst/>
          </a:prstGeom>
          <a:noFill/>
        </p:spPr>
        <p:txBody>
          <a:bodyPr wrap="square" rtlCol="0">
            <a:spAutoFit/>
          </a:bodyPr>
          <a:lstStyle/>
          <a:p>
            <a:pPr algn="ctr"/>
            <a:r>
              <a:rPr lang="en-US" sz="3600" dirty="0">
                <a:solidFill>
                  <a:srgbClr val="FFC000"/>
                </a:solidFill>
                <a:latin typeface="Times New Roman" panose="02020603050405020304" pitchFamily="18" charset="0"/>
                <a:cs typeface="Times New Roman" panose="02020603050405020304" pitchFamily="18" charset="0"/>
              </a:rPr>
              <a:t>Ex </a:t>
            </a:r>
            <a:r>
              <a:rPr lang="en-US" sz="3600" dirty="0" smtClean="0">
                <a:solidFill>
                  <a:srgbClr val="FFC000"/>
                </a:solidFill>
                <a:latin typeface="Times New Roman" panose="02020603050405020304" pitchFamily="18" charset="0"/>
                <a:cs typeface="Times New Roman" panose="02020603050405020304" pitchFamily="18" charset="0"/>
              </a:rPr>
              <a:t>5/ </a:t>
            </a:r>
            <a:r>
              <a:rPr lang="en-US" sz="3600" dirty="0">
                <a:solidFill>
                  <a:srgbClr val="FFC000"/>
                </a:solidFill>
                <a:latin typeface="Times New Roman" panose="02020603050405020304" pitchFamily="18" charset="0"/>
                <a:cs typeface="Times New Roman" panose="02020603050405020304" pitchFamily="18" charset="0"/>
              </a:rPr>
              <a:t>In a spacecraft, carbon dioxide exhaled by astronauts can be removed by its reaction with lithium hydroxide forming lithium carbonate and water.  How many molecules of carbon dioxide can be removed by 975 grams of lithium hydroxide?</a:t>
            </a:r>
          </a:p>
          <a:p>
            <a:pPr algn="ct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CO</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 +    </a:t>
            </a:r>
            <a:r>
              <a:rPr lang="en-US" sz="3600" dirty="0" err="1">
                <a:solidFill>
                  <a:srgbClr val="FFC000"/>
                </a:solidFill>
                <a:latin typeface="Times New Roman" panose="02020603050405020304" pitchFamily="18" charset="0"/>
                <a:cs typeface="Times New Roman" panose="02020603050405020304" pitchFamily="18" charset="0"/>
              </a:rPr>
              <a:t>LiOH</a:t>
            </a:r>
            <a:r>
              <a:rPr lang="en-US" sz="3600" dirty="0">
                <a:solidFill>
                  <a:srgbClr val="FFC000"/>
                </a:solidFill>
                <a:latin typeface="Times New Roman" panose="02020603050405020304" pitchFamily="18" charset="0"/>
                <a:cs typeface="Times New Roman" panose="02020603050405020304" pitchFamily="18" charset="0"/>
              </a:rPr>
              <a:t>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smtClean="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Li</a:t>
            </a:r>
            <a:r>
              <a:rPr lang="en-US" sz="3600" baseline="-25000" dirty="0" smtClean="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dirty="0" smtClean="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CO</a:t>
            </a:r>
            <a:r>
              <a:rPr lang="en-US" sz="3600" baseline="-25000" dirty="0" smtClean="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3</a:t>
            </a:r>
            <a:r>
              <a:rPr lang="en-US" sz="3600" dirty="0" smtClean="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H</a:t>
            </a:r>
            <a:r>
              <a:rPr lang="en-US" sz="3600" baseline="-25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O</a:t>
            </a:r>
          </a:p>
          <a:p>
            <a:pPr algn="ctr"/>
            <a:endParaRPr lang="en-US" sz="2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000" dirty="0">
                <a:solidFill>
                  <a:srgbClr val="FFC000"/>
                </a:solidFill>
                <a:latin typeface="Times New Roman" panose="02020603050405020304" pitchFamily="18" charset="0"/>
                <a:cs typeface="Times New Roman" panose="02020603050405020304" pitchFamily="18" charset="0"/>
              </a:rPr>
              <a:t>? CO</a:t>
            </a:r>
            <a:r>
              <a:rPr lang="en-US" sz="2000" baseline="-25000" dirty="0">
                <a:solidFill>
                  <a:srgbClr val="FFC000"/>
                </a:solidFill>
                <a:latin typeface="Times New Roman" panose="02020603050405020304" pitchFamily="18" charset="0"/>
                <a:cs typeface="Times New Roman" panose="02020603050405020304" pitchFamily="18" charset="0"/>
              </a:rPr>
              <a:t>2</a:t>
            </a:r>
            <a:r>
              <a:rPr lang="en-US" sz="2000" dirty="0">
                <a:solidFill>
                  <a:srgbClr val="FFC000"/>
                </a:solidFill>
                <a:latin typeface="Times New Roman" panose="02020603050405020304" pitchFamily="18" charset="0"/>
                <a:cs typeface="Times New Roman" panose="02020603050405020304" pitchFamily="18" charset="0"/>
              </a:rPr>
              <a:t> = ( 975g </a:t>
            </a:r>
            <a:r>
              <a:rPr lang="en-US" sz="2000" dirty="0" err="1">
                <a:solidFill>
                  <a:srgbClr val="FFC000"/>
                </a:solidFill>
                <a:latin typeface="Times New Roman" panose="02020603050405020304" pitchFamily="18" charset="0"/>
                <a:cs typeface="Times New Roman" panose="02020603050405020304" pitchFamily="18" charset="0"/>
              </a:rPr>
              <a:t>LiOH</a:t>
            </a:r>
            <a:r>
              <a:rPr lang="en-US" sz="2000" dirty="0">
                <a:solidFill>
                  <a:srgbClr val="FFC000"/>
                </a:solidFill>
                <a:latin typeface="Times New Roman" panose="02020603050405020304" pitchFamily="18" charset="0"/>
                <a:cs typeface="Times New Roman" panose="02020603050405020304" pitchFamily="18" charset="0"/>
              </a:rPr>
              <a:t> )    </a:t>
            </a:r>
          </a:p>
        </p:txBody>
      </p:sp>
      <p:sp>
        <p:nvSpPr>
          <p:cNvPr id="3" name="TextBox 2">
            <a:extLst>
              <a:ext uri="{FF2B5EF4-FFF2-40B4-BE49-F238E27FC236}">
                <a16:creationId xmlns:a16="http://schemas.microsoft.com/office/drawing/2014/main" id="{E3D8E1D3-B359-3BC4-82A5-C6EEAAAEE3BE}"/>
              </a:ext>
            </a:extLst>
          </p:cNvPr>
          <p:cNvSpPr txBox="1"/>
          <p:nvPr/>
        </p:nvSpPr>
        <p:spPr>
          <a:xfrm>
            <a:off x="2514600" y="4572000"/>
            <a:ext cx="415498" cy="646331"/>
          </a:xfrm>
          <a:prstGeom prst="rect">
            <a:avLst/>
          </a:prstGeom>
          <a:noFill/>
        </p:spPr>
        <p:txBody>
          <a:bodyPr wrap="none" rtlCol="0">
            <a:spAutoFit/>
          </a:bodyPr>
          <a:lstStyle/>
          <a:p>
            <a:r>
              <a:rPr lang="en-US" sz="3600" dirty="0">
                <a:solidFill>
                  <a:srgbClr val="FFC000"/>
                </a:solidFill>
                <a:latin typeface="Times New Roman" panose="02020603050405020304" pitchFamily="18" charset="0"/>
                <a:cs typeface="Times New Roman" panose="02020603050405020304" pitchFamily="18" charset="0"/>
              </a:rPr>
              <a:t>2</a:t>
            </a:r>
          </a:p>
        </p:txBody>
      </p:sp>
      <p:sp>
        <p:nvSpPr>
          <p:cNvPr id="4" name="TextBox 3">
            <a:extLst>
              <a:ext uri="{FF2B5EF4-FFF2-40B4-BE49-F238E27FC236}">
                <a16:creationId xmlns:a16="http://schemas.microsoft.com/office/drawing/2014/main" id="{9895E993-9103-264F-1B71-EF5F3044119A}"/>
              </a:ext>
            </a:extLst>
          </p:cNvPr>
          <p:cNvSpPr txBox="1"/>
          <p:nvPr/>
        </p:nvSpPr>
        <p:spPr>
          <a:xfrm>
            <a:off x="4784847" y="5127874"/>
            <a:ext cx="2175596"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baseline="-25000" dirty="0">
                <a:solidFill>
                  <a:srgbClr val="FFC000"/>
                </a:solidFill>
                <a:latin typeface="Times New Roman" panose="02020603050405020304" pitchFamily="18" charset="0"/>
                <a:cs typeface="Times New Roman" panose="02020603050405020304" pitchFamily="18" charset="0"/>
              </a:rPr>
              <a:t>2mol </a:t>
            </a:r>
            <a:r>
              <a:rPr lang="en-US" sz="3600" baseline="-25000" dirty="0" err="1">
                <a:solidFill>
                  <a:srgbClr val="FFC000"/>
                </a:solidFill>
                <a:latin typeface="Times New Roman" panose="02020603050405020304" pitchFamily="18" charset="0"/>
                <a:cs typeface="Times New Roman" panose="02020603050405020304" pitchFamily="18" charset="0"/>
              </a:rPr>
              <a:t>LiOH</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51EBF79-D3BD-9AD1-C8A7-84F874A384F2}"/>
              </a:ext>
            </a:extLst>
          </p:cNvPr>
          <p:cNvSpPr txBox="1"/>
          <p:nvPr/>
        </p:nvSpPr>
        <p:spPr>
          <a:xfrm>
            <a:off x="2706039" y="5127874"/>
            <a:ext cx="2390398"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baseline="-25000" dirty="0">
                <a:solidFill>
                  <a:srgbClr val="FFC000"/>
                </a:solidFill>
                <a:latin typeface="Times New Roman" panose="02020603050405020304" pitchFamily="18" charset="0"/>
                <a:cs typeface="Times New Roman" panose="02020603050405020304" pitchFamily="18" charset="0"/>
              </a:rPr>
              <a:t>23.95g </a:t>
            </a:r>
            <a:r>
              <a:rPr lang="en-US" sz="3600" baseline="-25000" dirty="0" err="1">
                <a:solidFill>
                  <a:srgbClr val="FFC000"/>
                </a:solidFill>
                <a:latin typeface="Times New Roman" panose="02020603050405020304" pitchFamily="18" charset="0"/>
                <a:cs typeface="Times New Roman" panose="02020603050405020304" pitchFamily="18" charset="0"/>
              </a:rPr>
              <a:t>LiOH</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3B92CE3-4D54-DD6C-5CF5-28BCB46808E1}"/>
              </a:ext>
            </a:extLst>
          </p:cNvPr>
          <p:cNvSpPr txBox="1"/>
          <p:nvPr/>
        </p:nvSpPr>
        <p:spPr>
          <a:xfrm>
            <a:off x="5075387" y="5400532"/>
            <a:ext cx="1577676"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 1mol CO</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0A7B833F-752F-A9CB-7C74-946116FFEDF9}"/>
              </a:ext>
            </a:extLst>
          </p:cNvPr>
          <p:cNvSpPr txBox="1"/>
          <p:nvPr/>
        </p:nvSpPr>
        <p:spPr>
          <a:xfrm>
            <a:off x="2883717" y="5405735"/>
            <a:ext cx="1919115"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  1mol </a:t>
            </a:r>
            <a:r>
              <a:rPr lang="en-US" sz="2400" u="sng" dirty="0" err="1">
                <a:solidFill>
                  <a:srgbClr val="FFC000"/>
                </a:solidFill>
                <a:latin typeface="Times New Roman" panose="02020603050405020304" pitchFamily="18" charset="0"/>
                <a:cs typeface="Times New Roman" panose="02020603050405020304" pitchFamily="18" charset="0"/>
              </a:rPr>
              <a:t>LiOH</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060CEBBB-670F-1F37-48FE-52C106BBACD2}"/>
              </a:ext>
            </a:extLst>
          </p:cNvPr>
          <p:cNvSpPr txBox="1"/>
          <p:nvPr/>
        </p:nvSpPr>
        <p:spPr>
          <a:xfrm>
            <a:off x="6715406" y="5133735"/>
            <a:ext cx="1988045"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baseline="-25000" dirty="0">
                <a:solidFill>
                  <a:srgbClr val="FFC000"/>
                </a:solidFill>
                <a:latin typeface="Times New Roman" panose="02020603050405020304" pitchFamily="18" charset="0"/>
                <a:cs typeface="Times New Roman" panose="02020603050405020304" pitchFamily="18" charset="0"/>
              </a:rPr>
              <a:t>1mol CO</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D6216E78-F44C-1645-1E58-DE138723748E}"/>
              </a:ext>
            </a:extLst>
          </p:cNvPr>
          <p:cNvSpPr txBox="1"/>
          <p:nvPr/>
        </p:nvSpPr>
        <p:spPr>
          <a:xfrm>
            <a:off x="7092296" y="5367561"/>
            <a:ext cx="1228093"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N</a:t>
            </a:r>
            <a:r>
              <a:rPr lang="en-US" sz="2400" baseline="-25000" dirty="0">
                <a:solidFill>
                  <a:srgbClr val="FFC000"/>
                </a:solidFill>
                <a:latin typeface="Times New Roman" panose="02020603050405020304" pitchFamily="18" charset="0"/>
                <a:cs typeface="Times New Roman" panose="02020603050405020304" pitchFamily="18" charset="0"/>
              </a:rPr>
              <a:t>A</a:t>
            </a:r>
            <a:r>
              <a:rPr lang="en-US" sz="2400" u="sng" dirty="0">
                <a:solidFill>
                  <a:srgbClr val="FFC000"/>
                </a:solidFill>
                <a:latin typeface="Times New Roman" panose="02020603050405020304" pitchFamily="18" charset="0"/>
                <a:cs typeface="Times New Roman" panose="02020603050405020304" pitchFamily="18" charset="0"/>
              </a:rPr>
              <a:t> CO</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29CE6EE5-8E61-66DD-6100-D6E01FCFAF1F}"/>
              </a:ext>
            </a:extLst>
          </p:cNvPr>
          <p:cNvSpPr txBox="1"/>
          <p:nvPr/>
        </p:nvSpPr>
        <p:spPr>
          <a:xfrm>
            <a:off x="6477000" y="6330030"/>
            <a:ext cx="2458687" cy="461665"/>
          </a:xfrm>
          <a:prstGeom prst="rect">
            <a:avLst/>
          </a:prstGeom>
          <a:noFill/>
        </p:spPr>
        <p:txBody>
          <a:bodyPr wrap="square">
            <a:spAutoFit/>
          </a:bodyPr>
          <a:lstStyle/>
          <a:p>
            <a:r>
              <a:rPr lang="en-US" sz="2400" b="1" dirty="0">
                <a:solidFill>
                  <a:srgbClr val="FFC000"/>
                </a:solidFill>
                <a:latin typeface="Times New Roman" panose="02020603050405020304" pitchFamily="18" charset="0"/>
                <a:cs typeface="Times New Roman" panose="02020603050405020304" pitchFamily="18" charset="0"/>
              </a:rPr>
              <a:t>= 1.23E25 CO</a:t>
            </a:r>
            <a:r>
              <a:rPr lang="en-US" sz="2400" b="1" baseline="-25000" dirty="0">
                <a:solidFill>
                  <a:srgbClr val="FFC000"/>
                </a:solidFill>
                <a:latin typeface="Times New Roman" panose="02020603050405020304" pitchFamily="18" charset="0"/>
                <a:cs typeface="Times New Roman" panose="02020603050405020304" pitchFamily="18" charset="0"/>
              </a:rPr>
              <a:t>2</a:t>
            </a:r>
            <a:endParaRPr lang="en-US"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480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additive="base">
                                        <p:cTn id="1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 grpId="0"/>
      <p:bldP spid="4" grpId="0"/>
      <p:bldP spid="5" grpId="0"/>
      <p:bldP spid="6" grpId="0"/>
      <p:bldP spid="7" grpId="0"/>
      <p:bldP spid="8" grpId="0"/>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2" name="TextBox 1">
            <a:extLst>
              <a:ext uri="{FF2B5EF4-FFF2-40B4-BE49-F238E27FC236}">
                <a16:creationId xmlns:a16="http://schemas.microsoft.com/office/drawing/2014/main" id="{A99CC2E2-D183-83FA-FBBA-19F2C6CEDE00}"/>
              </a:ext>
            </a:extLst>
          </p:cNvPr>
          <p:cNvSpPr txBox="1"/>
          <p:nvPr/>
        </p:nvSpPr>
        <p:spPr>
          <a:xfrm>
            <a:off x="338846" y="3048000"/>
            <a:ext cx="8576553" cy="3416320"/>
          </a:xfrm>
          <a:prstGeom prst="rect">
            <a:avLst/>
          </a:prstGeom>
          <a:noFill/>
        </p:spPr>
        <p:txBody>
          <a:bodyPr wrap="square" rtlCol="0">
            <a:spAutoFit/>
          </a:bodyPr>
          <a:lstStyle/>
          <a:p>
            <a:r>
              <a:rPr lang="en-US" sz="3600" dirty="0" smtClean="0">
                <a:solidFill>
                  <a:srgbClr val="FFC000"/>
                </a:solidFill>
                <a:latin typeface="Times New Roman" panose="02020603050405020304" pitchFamily="18" charset="0"/>
                <a:cs typeface="Times New Roman" panose="02020603050405020304" pitchFamily="18" charset="0"/>
              </a:rPr>
              <a:t>Review:</a:t>
            </a:r>
          </a:p>
          <a:p>
            <a:pPr marL="971550" lvl="1" indent="-508000">
              <a:buAutoNum type="arabicPeriod"/>
            </a:pPr>
            <a:r>
              <a:rPr lang="en-US" sz="3600" dirty="0" smtClean="0">
                <a:solidFill>
                  <a:srgbClr val="FFC000"/>
                </a:solidFill>
                <a:latin typeface="Times New Roman" panose="02020603050405020304" pitchFamily="18" charset="0"/>
                <a:cs typeface="Times New Roman" panose="02020603050405020304" pitchFamily="18" charset="0"/>
              </a:rPr>
              <a:t>Balance the chemical equation.</a:t>
            </a:r>
          </a:p>
          <a:p>
            <a:pPr marL="971550" lvl="1" indent="-508000">
              <a:buAutoNum type="arabicPeriod"/>
            </a:pPr>
            <a:r>
              <a:rPr lang="en-US" sz="3600" dirty="0" smtClean="0">
                <a:solidFill>
                  <a:srgbClr val="FFC000"/>
                </a:solidFill>
                <a:latin typeface="Times New Roman" panose="02020603050405020304" pitchFamily="18" charset="0"/>
                <a:cs typeface="Times New Roman" panose="02020603050405020304" pitchFamily="18" charset="0"/>
              </a:rPr>
              <a:t>Convert to moles.</a:t>
            </a:r>
          </a:p>
          <a:p>
            <a:pPr marL="971550" lvl="1" indent="-508000">
              <a:buAutoNum type="arabicPeriod"/>
            </a:pPr>
            <a:r>
              <a:rPr lang="en-US" sz="3600" dirty="0" smtClean="0">
                <a:solidFill>
                  <a:srgbClr val="FFC000"/>
                </a:solidFill>
                <a:latin typeface="Times New Roman" panose="02020603050405020304" pitchFamily="18" charset="0"/>
                <a:cs typeface="Times New Roman" panose="02020603050405020304" pitchFamily="18" charset="0"/>
              </a:rPr>
              <a:t>Use mole ratio to convert from starting substance into desired substance.</a:t>
            </a:r>
          </a:p>
          <a:p>
            <a:pPr marL="971550" lvl="1" indent="-508000">
              <a:buAutoNum type="arabicPeriod"/>
            </a:pPr>
            <a:r>
              <a:rPr lang="en-US" sz="3600" dirty="0" smtClean="0">
                <a:solidFill>
                  <a:srgbClr val="FFC000"/>
                </a:solidFill>
                <a:latin typeface="Times New Roman" panose="02020603050405020304" pitchFamily="18" charset="0"/>
                <a:cs typeface="Times New Roman" panose="02020603050405020304" pitchFamily="18" charset="0"/>
              </a:rPr>
              <a:t>Convert to requested units.</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8" descr="Cartoon Chemistry - ClipArt Best">
            <a:extLst>
              <a:ext uri="{FF2B5EF4-FFF2-40B4-BE49-F238E27FC236}">
                <a16:creationId xmlns:a16="http://schemas.microsoft.com/office/drawing/2014/main" id="{085EB40B-EB46-1996-A9DB-0067DDFD4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90600"/>
            <a:ext cx="2324100" cy="258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32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rumroll.wav"/>
                                        </p:tgtEl>
                                      </p:cMediaNode>
                                    </p:audio>
                                  </p:subTnLst>
                                </p:cTn>
                              </p:par>
                              <p:par>
                                <p:cTn id="10" presetID="2" presetClass="entr" presetSubtype="4"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2" y="0"/>
            <a:ext cx="5934075" cy="6858000"/>
          </a:xfrm>
          <a:prstGeom prst="rect">
            <a:avLst/>
          </a:prstGeom>
          <a:noFill/>
          <a:ln>
            <a:noFill/>
          </a:ln>
        </p:spPr>
      </p:pic>
    </p:spTree>
    <p:extLst>
      <p:ext uri="{BB962C8B-B14F-4D97-AF65-F5344CB8AC3E}">
        <p14:creationId xmlns:p14="http://schemas.microsoft.com/office/powerpoint/2010/main" val="9632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2" y="1"/>
            <a:ext cx="5934075" cy="6858000"/>
          </a:xfrm>
          <a:prstGeom prst="rect">
            <a:avLst/>
          </a:prstGeom>
          <a:noFill/>
          <a:ln>
            <a:noFill/>
          </a:ln>
        </p:spPr>
      </p:pic>
    </p:spTree>
    <p:extLst>
      <p:ext uri="{BB962C8B-B14F-4D97-AF65-F5344CB8AC3E}">
        <p14:creationId xmlns:p14="http://schemas.microsoft.com/office/powerpoint/2010/main" val="28435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2" y="-1"/>
            <a:ext cx="5934075" cy="6858001"/>
          </a:xfrm>
          <a:prstGeom prst="rect">
            <a:avLst/>
          </a:prstGeom>
          <a:noFill/>
          <a:ln>
            <a:noFill/>
          </a:ln>
        </p:spPr>
      </p:pic>
    </p:spTree>
    <p:extLst>
      <p:ext uri="{BB962C8B-B14F-4D97-AF65-F5344CB8AC3E}">
        <p14:creationId xmlns:p14="http://schemas.microsoft.com/office/powerpoint/2010/main" val="27761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0"/>
            <a:ext cx="5943600" cy="6858000"/>
          </a:xfrm>
          <a:prstGeom prst="rect">
            <a:avLst/>
          </a:prstGeom>
          <a:noFill/>
          <a:ln>
            <a:noFill/>
          </a:ln>
        </p:spPr>
      </p:pic>
    </p:spTree>
    <p:extLst>
      <p:ext uri="{BB962C8B-B14F-4D97-AF65-F5344CB8AC3E}">
        <p14:creationId xmlns:p14="http://schemas.microsoft.com/office/powerpoint/2010/main" val="22513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43025"/>
            <a:ext cx="5943600" cy="4171950"/>
          </a:xfrm>
          <a:prstGeom prst="rect">
            <a:avLst/>
          </a:prstGeom>
          <a:noFill/>
          <a:ln>
            <a:noFill/>
          </a:ln>
        </p:spPr>
      </p:pic>
    </p:spTree>
    <p:extLst>
      <p:ext uri="{BB962C8B-B14F-4D97-AF65-F5344CB8AC3E}">
        <p14:creationId xmlns:p14="http://schemas.microsoft.com/office/powerpoint/2010/main" val="25603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Tree>
    <p:extLst>
      <p:ext uri="{BB962C8B-B14F-4D97-AF65-F5344CB8AC3E}">
        <p14:creationId xmlns:p14="http://schemas.microsoft.com/office/powerpoint/2010/main" val="11289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Tree>
    <p:extLst>
      <p:ext uri="{BB962C8B-B14F-4D97-AF65-F5344CB8AC3E}">
        <p14:creationId xmlns:p14="http://schemas.microsoft.com/office/powerpoint/2010/main" val="30238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2" name="TextBox 1">
            <a:extLst>
              <a:ext uri="{FF2B5EF4-FFF2-40B4-BE49-F238E27FC236}">
                <a16:creationId xmlns:a16="http://schemas.microsoft.com/office/drawing/2014/main" id="{A99CC2E2-D183-83FA-FBBA-19F2C6CEDE00}"/>
              </a:ext>
            </a:extLst>
          </p:cNvPr>
          <p:cNvSpPr txBox="1"/>
          <p:nvPr/>
        </p:nvSpPr>
        <p:spPr>
          <a:xfrm>
            <a:off x="694592" y="1166842"/>
            <a:ext cx="8420100" cy="4154984"/>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Greek for measuring the elements</a:t>
            </a: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Use molar mass to convert mass to moles or moles to mass</a:t>
            </a: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Use balanced equation coefficients to convert from one substance to another      </a:t>
            </a:r>
          </a:p>
          <a:p>
            <a:r>
              <a:rPr lang="en-US" sz="3600" dirty="0">
                <a:solidFill>
                  <a:srgbClr val="FFC000"/>
                </a:solidFill>
                <a:latin typeface="Times New Roman" panose="02020603050405020304" pitchFamily="18" charset="0"/>
                <a:cs typeface="Times New Roman" panose="02020603050405020304" pitchFamily="18" charset="0"/>
              </a:rPr>
              <a:t> </a:t>
            </a:r>
            <a:r>
              <a:rPr lang="en-US" sz="3600" dirty="0" smtClean="0">
                <a:solidFill>
                  <a:srgbClr val="FFC000"/>
                </a:solidFill>
                <a:latin typeface="Times New Roman" panose="02020603050405020304" pitchFamily="18" charset="0"/>
                <a:cs typeface="Times New Roman" panose="02020603050405020304" pitchFamily="18" charset="0"/>
              </a:rPr>
              <a:t>    substance </a:t>
            </a:r>
            <a:r>
              <a:rPr lang="en-US" sz="3600" dirty="0">
                <a:solidFill>
                  <a:srgbClr val="FFC000"/>
                </a:solidFill>
                <a:latin typeface="Times New Roman" panose="02020603050405020304" pitchFamily="18" charset="0"/>
                <a:cs typeface="Times New Roman" panose="02020603050405020304" pitchFamily="18" charset="0"/>
              </a:rPr>
              <a:t>--- </a:t>
            </a:r>
          </a:p>
          <a:p>
            <a:r>
              <a:rPr lang="en-US" sz="3600" dirty="0">
                <a:solidFill>
                  <a:srgbClr val="FFC000"/>
                </a:solidFill>
                <a:latin typeface="Times New Roman" panose="02020603050405020304" pitchFamily="18" charset="0"/>
                <a:cs typeface="Times New Roman" panose="02020603050405020304" pitchFamily="18" charset="0"/>
              </a:rPr>
              <a:t>             </a:t>
            </a:r>
            <a:r>
              <a:rPr lang="en-US" sz="4800" dirty="0" smtClean="0">
                <a:solidFill>
                  <a:srgbClr val="FFC000"/>
                </a:solidFill>
                <a:latin typeface="Times New Roman" panose="02020603050405020304" pitchFamily="18" charset="0"/>
                <a:cs typeface="Times New Roman" panose="02020603050405020304" pitchFamily="18" charset="0"/>
              </a:rPr>
              <a:t>called </a:t>
            </a:r>
            <a:r>
              <a:rPr lang="en-US" sz="4800" dirty="0">
                <a:solidFill>
                  <a:srgbClr val="FFC000"/>
                </a:solidFill>
                <a:latin typeface="Times New Roman" panose="02020603050405020304" pitchFamily="18" charset="0"/>
                <a:cs typeface="Times New Roman" panose="02020603050405020304" pitchFamily="18" charset="0"/>
              </a:rPr>
              <a:t>a mole </a:t>
            </a:r>
            <a:r>
              <a:rPr lang="en-US" sz="4800" dirty="0" smtClean="0">
                <a:solidFill>
                  <a:srgbClr val="FFC000"/>
                </a:solidFill>
                <a:latin typeface="Times New Roman" panose="02020603050405020304" pitchFamily="18" charset="0"/>
                <a:cs typeface="Times New Roman" panose="02020603050405020304" pitchFamily="18" charset="0"/>
              </a:rPr>
              <a:t>ratio</a:t>
            </a:r>
            <a:endParaRPr lang="en-US" sz="4800" dirty="0">
              <a:solidFill>
                <a:srgbClr val="FFC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424374" y="5181600"/>
            <a:ext cx="6180952" cy="1552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2" name="TextBox 1">
            <a:extLst>
              <a:ext uri="{FF2B5EF4-FFF2-40B4-BE49-F238E27FC236}">
                <a16:creationId xmlns:a16="http://schemas.microsoft.com/office/drawing/2014/main" id="{A99CC2E2-D183-83FA-FBBA-19F2C6CEDE00}"/>
              </a:ext>
            </a:extLst>
          </p:cNvPr>
          <p:cNvSpPr txBox="1"/>
          <p:nvPr/>
        </p:nvSpPr>
        <p:spPr>
          <a:xfrm>
            <a:off x="361950" y="990600"/>
            <a:ext cx="8420100" cy="5139869"/>
          </a:xfrm>
          <a:prstGeom prst="rect">
            <a:avLst/>
          </a:prstGeom>
          <a:noFill/>
        </p:spPr>
        <p:txBody>
          <a:bodyPr wrap="square" rtlCol="0">
            <a:spAutoFit/>
          </a:bodyPr>
          <a:lstStyle/>
          <a:p>
            <a:pPr algn="ctr"/>
            <a:r>
              <a:rPr lang="en-US" sz="3600" u="sng" dirty="0">
                <a:solidFill>
                  <a:srgbClr val="FFC000"/>
                </a:solidFill>
                <a:latin typeface="Times New Roman" panose="02020603050405020304" pitchFamily="18" charset="0"/>
                <a:cs typeface="Times New Roman" panose="02020603050405020304" pitchFamily="18" charset="0"/>
              </a:rPr>
              <a:t>Step 1 </a:t>
            </a: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Begin with a balanced chemical equation</a:t>
            </a:r>
          </a:p>
          <a:p>
            <a:pPr marL="571500" indent="-571500" algn="ctr">
              <a:buFont typeface="Wingdings" panose="05000000000000000000" pitchFamily="2" charset="2"/>
              <a:buChar char="Ø"/>
            </a:pP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smtClean="0">
                <a:solidFill>
                  <a:srgbClr val="FFC000"/>
                </a:solidFill>
                <a:latin typeface="Times New Roman" panose="02020603050405020304" pitchFamily="18" charset="0"/>
                <a:cs typeface="Times New Roman" panose="02020603050405020304" pitchFamily="18" charset="0"/>
              </a:rPr>
              <a:t> </a:t>
            </a:r>
            <a:r>
              <a:rPr lang="en-US" sz="3600" dirty="0">
                <a:solidFill>
                  <a:srgbClr val="FFC000"/>
                </a:solidFill>
                <a:latin typeface="Times New Roman" panose="02020603050405020304" pitchFamily="18" charset="0"/>
                <a:cs typeface="Times New Roman" panose="02020603050405020304" pitchFamily="18" charset="0"/>
              </a:rPr>
              <a:t>Electrolysis is used to drive the non-spontaneous decomposition reaction with aluminum oxide. </a:t>
            </a: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Write the balanced equation for the decomposition of aluminum oxide.</a:t>
            </a:r>
          </a:p>
          <a:p>
            <a:pPr algn="ct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2 Al</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O</a:t>
            </a:r>
            <a:r>
              <a:rPr lang="en-US" sz="3600" baseline="-25000" dirty="0">
                <a:solidFill>
                  <a:srgbClr val="FFC000"/>
                </a:solidFill>
                <a:latin typeface="Times New Roman" panose="02020603050405020304" pitchFamily="18" charset="0"/>
                <a:cs typeface="Times New Roman" panose="02020603050405020304" pitchFamily="18" charset="0"/>
              </a:rPr>
              <a:t>3</a:t>
            </a:r>
            <a:r>
              <a:rPr lang="en-US" sz="3600" dirty="0">
                <a:solidFill>
                  <a:srgbClr val="FFC000"/>
                </a:solidFill>
                <a:latin typeface="Times New Roman" panose="02020603050405020304" pitchFamily="18" charset="0"/>
                <a:cs typeface="Times New Roman" panose="02020603050405020304" pitchFamily="18" charset="0"/>
              </a:rPr>
              <a:t>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4 Al  +  3 O</a:t>
            </a:r>
            <a:r>
              <a:rPr lang="en-US" sz="3600" baseline="-25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endParaRPr lang="en-US" sz="3600" baseline="-25000" dirty="0">
              <a:solidFill>
                <a:srgbClr val="FFC000"/>
              </a:solidFill>
              <a:latin typeface="Times New Roman" panose="02020603050405020304" pitchFamily="18" charset="0"/>
              <a:cs typeface="Times New Roman" panose="02020603050405020304" pitchFamily="18" charset="0"/>
            </a:endParaRPr>
          </a:p>
        </p:txBody>
      </p:sp>
      <p:pic>
        <p:nvPicPr>
          <p:cNvPr id="63490" name="Picture 2" descr="describe mole concepts - Science - Atoms and Molecules - 3565465 ...">
            <a:extLst>
              <a:ext uri="{FF2B5EF4-FFF2-40B4-BE49-F238E27FC236}">
                <a16:creationId xmlns:a16="http://schemas.microsoft.com/office/drawing/2014/main" id="{76F1B9BA-EA75-2474-712A-11BC1402D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257800"/>
            <a:ext cx="1865435" cy="135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par>
                                <p:cTn id="8" presetID="1" presetClass="entr" presetSubtype="0" fill="hold" nodeType="withEffect">
                                  <p:stCondLst>
                                    <p:cond delay="0"/>
                                  </p:stCondLst>
                                  <p:childTnLst>
                                    <p:set>
                                      <p:cBhvr>
                                        <p:cTn id="9" dur="1" fill="hold">
                                          <p:stCondLst>
                                            <p:cond delay="0"/>
                                          </p:stCondLst>
                                        </p:cTn>
                                        <p:tgtEl>
                                          <p:spTgt spid="63490"/>
                                        </p:tgtEl>
                                        <p:attrNameLst>
                                          <p:attrName>style.visibility</p:attrName>
                                        </p:attrNameLst>
                                      </p:cBhvr>
                                      <p:to>
                                        <p:strVal val="visible"/>
                                      </p:to>
                                    </p:set>
                                  </p:childTnLst>
                                </p:cTn>
                              </p:par>
                              <p:par>
                                <p:cTn id="10" presetID="2" presetClass="entr" presetSubtype="4"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additive="base">
                                        <p:cTn id="3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Image result for Cute Mole Chemistry">
            <a:extLst>
              <a:ext uri="{FF2B5EF4-FFF2-40B4-BE49-F238E27FC236}">
                <a16:creationId xmlns:a16="http://schemas.microsoft.com/office/drawing/2014/main" id="{8A526CB9-35EE-6B6E-1BCD-E0E8AA5D6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53075" y="29308"/>
            <a:ext cx="35909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2466" name="Picture 2" descr="Image result for Cute Mole Chemistry">
            <a:extLst>
              <a:ext uri="{FF2B5EF4-FFF2-40B4-BE49-F238E27FC236}">
                <a16:creationId xmlns:a16="http://schemas.microsoft.com/office/drawing/2014/main" id="{70EB349D-67AA-2575-7592-14BA65984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2" y="47625"/>
            <a:ext cx="3590925" cy="1885950"/>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5" name="TextBox 4">
            <a:extLst>
              <a:ext uri="{FF2B5EF4-FFF2-40B4-BE49-F238E27FC236}">
                <a16:creationId xmlns:a16="http://schemas.microsoft.com/office/drawing/2014/main" id="{43DD3D64-19CA-DEB5-4B4C-20AD50A1C3DC}"/>
              </a:ext>
            </a:extLst>
          </p:cNvPr>
          <p:cNvSpPr txBox="1"/>
          <p:nvPr/>
        </p:nvSpPr>
        <p:spPr>
          <a:xfrm>
            <a:off x="361950" y="990600"/>
            <a:ext cx="8420100" cy="4585871"/>
          </a:xfrm>
          <a:prstGeom prst="rect">
            <a:avLst/>
          </a:prstGeom>
          <a:noFill/>
        </p:spPr>
        <p:txBody>
          <a:bodyPr wrap="square" rtlCol="0">
            <a:spAutoFit/>
          </a:bodyPr>
          <a:lstStyle/>
          <a:p>
            <a:pPr algn="ctr"/>
            <a:r>
              <a:rPr lang="en-US" sz="3600" u="sng" dirty="0">
                <a:solidFill>
                  <a:srgbClr val="FFC000"/>
                </a:solidFill>
                <a:latin typeface="Times New Roman" panose="02020603050405020304" pitchFamily="18" charset="0"/>
                <a:cs typeface="Times New Roman" panose="02020603050405020304" pitchFamily="18" charset="0"/>
              </a:rPr>
              <a:t>Step 2</a:t>
            </a:r>
            <a:r>
              <a:rPr lang="en-US" sz="3600" dirty="0">
                <a:solidFill>
                  <a:srgbClr val="FFC000"/>
                </a:solidFill>
                <a:latin typeface="Times New Roman" panose="02020603050405020304" pitchFamily="18" charset="0"/>
                <a:cs typeface="Times New Roman" panose="02020603050405020304" pitchFamily="18" charset="0"/>
              </a:rPr>
              <a:t>: </a:t>
            </a:r>
          </a:p>
          <a:p>
            <a:pPr algn="ctr"/>
            <a:r>
              <a:rPr lang="en-US" sz="3600" dirty="0">
                <a:solidFill>
                  <a:srgbClr val="FFC000"/>
                </a:solidFill>
                <a:latin typeface="Times New Roman" panose="02020603050405020304" pitchFamily="18" charset="0"/>
                <a:cs typeface="Times New Roman" panose="02020603050405020304" pitchFamily="18" charset="0"/>
              </a:rPr>
              <a:t>Mole-to-Mole conversion</a:t>
            </a:r>
            <a:endParaRPr lang="en-US" sz="3600" u="sng" dirty="0">
              <a:solidFill>
                <a:srgbClr val="FFC00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Write the setup to solve the problem</a:t>
            </a:r>
          </a:p>
          <a:p>
            <a:pPr marL="571500" indent="-571500" algn="ctr">
              <a:buFont typeface="Wingdings" panose="05000000000000000000" pitchFamily="2" charset="2"/>
              <a:buChar char="Ø"/>
            </a:pP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Ex </a:t>
            </a:r>
            <a:r>
              <a:rPr lang="en-US" sz="3600" dirty="0" smtClean="0">
                <a:solidFill>
                  <a:srgbClr val="FFC000"/>
                </a:solidFill>
                <a:latin typeface="Times New Roman" panose="02020603050405020304" pitchFamily="18" charset="0"/>
                <a:cs typeface="Times New Roman" panose="02020603050405020304" pitchFamily="18" charset="0"/>
              </a:rPr>
              <a:t>1/ </a:t>
            </a:r>
            <a:r>
              <a:rPr lang="en-US" sz="3600" dirty="0">
                <a:solidFill>
                  <a:srgbClr val="FFC000"/>
                </a:solidFill>
                <a:latin typeface="Times New Roman" panose="02020603050405020304" pitchFamily="18" charset="0"/>
                <a:cs typeface="Times New Roman" panose="02020603050405020304" pitchFamily="18" charset="0"/>
              </a:rPr>
              <a:t>How many moles of aluminum oxide will be needed to make 2.50mol Al?</a:t>
            </a:r>
          </a:p>
          <a:p>
            <a:pPr algn="ct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2 Al</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O</a:t>
            </a:r>
            <a:r>
              <a:rPr lang="en-US" sz="3600" baseline="-25000" dirty="0">
                <a:solidFill>
                  <a:srgbClr val="FFC000"/>
                </a:solidFill>
                <a:latin typeface="Times New Roman" panose="02020603050405020304" pitchFamily="18" charset="0"/>
                <a:cs typeface="Times New Roman" panose="02020603050405020304" pitchFamily="18" charset="0"/>
              </a:rPr>
              <a:t>3</a:t>
            </a:r>
            <a:r>
              <a:rPr lang="en-US" sz="3600" dirty="0">
                <a:solidFill>
                  <a:srgbClr val="FFC000"/>
                </a:solidFill>
                <a:latin typeface="Times New Roman" panose="02020603050405020304" pitchFamily="18" charset="0"/>
                <a:cs typeface="Times New Roman" panose="02020603050405020304" pitchFamily="18" charset="0"/>
              </a:rPr>
              <a:t>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4 Al  +  3 O</a:t>
            </a:r>
            <a:r>
              <a:rPr lang="en-US" sz="3600" baseline="-25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p>
          <a:p>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mol </a:t>
            </a:r>
            <a:r>
              <a:rPr lang="en-US" sz="2400" dirty="0">
                <a:solidFill>
                  <a:srgbClr val="FFC000"/>
                </a:solidFill>
                <a:latin typeface="Times New Roman" panose="02020603050405020304" pitchFamily="18" charset="0"/>
                <a:cs typeface="Times New Roman" panose="02020603050405020304" pitchFamily="18" charset="0"/>
              </a:rPr>
              <a:t>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2.50mol Al</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600"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37DC344-764C-5047-5718-D75AC9294244}"/>
              </a:ext>
            </a:extLst>
          </p:cNvPr>
          <p:cNvSpPr txBox="1"/>
          <p:nvPr/>
        </p:nvSpPr>
        <p:spPr>
          <a:xfrm>
            <a:off x="3962400" y="4759404"/>
            <a:ext cx="2017540"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dirty="0">
                <a:solidFill>
                  <a:srgbClr val="FFC000"/>
                </a:solidFill>
                <a:latin typeface="Times New Roman" panose="02020603050405020304" pitchFamily="18" charset="0"/>
                <a:cs typeface="Times New Roman" panose="02020603050405020304" pitchFamily="18" charset="0"/>
              </a:rPr>
              <a:t> </a:t>
            </a:r>
            <a:r>
              <a:rPr lang="en-US" sz="3600" baseline="-25000" dirty="0">
                <a:solidFill>
                  <a:srgbClr val="FFC000"/>
                </a:solidFill>
                <a:latin typeface="Times New Roman" panose="02020603050405020304" pitchFamily="18" charset="0"/>
                <a:cs typeface="Times New Roman" panose="02020603050405020304" pitchFamily="18" charset="0"/>
              </a:rPr>
              <a:t>4mol Al  </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FC7152F-78AE-11DA-98E0-09CDDEE1BF12}"/>
              </a:ext>
            </a:extLst>
          </p:cNvPr>
          <p:cNvSpPr txBox="1"/>
          <p:nvPr/>
        </p:nvSpPr>
        <p:spPr>
          <a:xfrm>
            <a:off x="4126708" y="5029438"/>
            <a:ext cx="1688924"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2mol 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u="sng"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44377AC8-E4D0-D173-5B25-0E45573F6619}"/>
              </a:ext>
            </a:extLst>
          </p:cNvPr>
          <p:cNvSpPr txBox="1"/>
          <p:nvPr/>
        </p:nvSpPr>
        <p:spPr>
          <a:xfrm>
            <a:off x="5850801" y="5114806"/>
            <a:ext cx="2280432" cy="461665"/>
          </a:xfrm>
          <a:prstGeom prst="rect">
            <a:avLst/>
          </a:prstGeom>
          <a:noFill/>
        </p:spPr>
        <p:txBody>
          <a:bodyPr wrap="non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 </a:t>
            </a:r>
            <a:r>
              <a:rPr lang="en-US" sz="2400" b="1" dirty="0">
                <a:solidFill>
                  <a:srgbClr val="FFC000"/>
                </a:solidFill>
                <a:latin typeface="Times New Roman" panose="02020603050405020304" pitchFamily="18" charset="0"/>
                <a:cs typeface="Times New Roman" panose="02020603050405020304" pitchFamily="18" charset="0"/>
              </a:rPr>
              <a:t>1.25mol Al</a:t>
            </a:r>
            <a:r>
              <a:rPr lang="en-US" sz="2400" b="1" baseline="-25000" dirty="0">
                <a:solidFill>
                  <a:srgbClr val="FFC000"/>
                </a:solidFill>
                <a:latin typeface="Times New Roman" panose="02020603050405020304" pitchFamily="18" charset="0"/>
                <a:cs typeface="Times New Roman" panose="02020603050405020304" pitchFamily="18" charset="0"/>
              </a:rPr>
              <a:t>2</a:t>
            </a:r>
            <a:r>
              <a:rPr lang="en-US" sz="2400" b="1" dirty="0">
                <a:solidFill>
                  <a:srgbClr val="FFC000"/>
                </a:solidFill>
                <a:latin typeface="Times New Roman" panose="02020603050405020304" pitchFamily="18" charset="0"/>
                <a:cs typeface="Times New Roman" panose="02020603050405020304" pitchFamily="18" charset="0"/>
              </a:rPr>
              <a:t>O</a:t>
            </a:r>
            <a:r>
              <a:rPr lang="en-US" sz="2400" b="1" baseline="-25000" dirty="0">
                <a:solidFill>
                  <a:srgbClr val="FFC000"/>
                </a:solidFill>
                <a:latin typeface="Times New Roman" panose="02020603050405020304" pitchFamily="18" charset="0"/>
                <a:cs typeface="Times New Roman" panose="02020603050405020304" pitchFamily="18" charset="0"/>
              </a:rPr>
              <a:t>3</a:t>
            </a:r>
            <a:endParaRPr lang="en-US"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9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P spid="5" grpId="0" autoUpdateAnimBg="0"/>
      <p:bldP spid="6" grpId="0" autoUpdateAnimBg="0"/>
      <p:bldP spid="7" grpId="0" autoUpdateAnimBg="0"/>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3" name="TextBox 2">
            <a:extLst>
              <a:ext uri="{FF2B5EF4-FFF2-40B4-BE49-F238E27FC236}">
                <a16:creationId xmlns:a16="http://schemas.microsoft.com/office/drawing/2014/main" id="{63ED61DE-D26E-47F1-8054-35F0AE743E75}"/>
              </a:ext>
            </a:extLst>
          </p:cNvPr>
          <p:cNvSpPr txBox="1"/>
          <p:nvPr/>
        </p:nvSpPr>
        <p:spPr>
          <a:xfrm>
            <a:off x="361950" y="990600"/>
            <a:ext cx="8420100" cy="4585871"/>
          </a:xfrm>
          <a:prstGeom prst="rect">
            <a:avLst/>
          </a:prstGeom>
          <a:noFill/>
        </p:spPr>
        <p:txBody>
          <a:bodyPr wrap="square" rtlCol="0">
            <a:spAutoFit/>
          </a:bodyPr>
          <a:lstStyle/>
          <a:p>
            <a:pPr algn="ctr"/>
            <a:r>
              <a:rPr lang="en-US" sz="3600" u="sng" dirty="0">
                <a:solidFill>
                  <a:srgbClr val="FFC000"/>
                </a:solidFill>
                <a:latin typeface="Times New Roman" panose="02020603050405020304" pitchFamily="18" charset="0"/>
                <a:cs typeface="Times New Roman" panose="02020603050405020304" pitchFamily="18" charset="0"/>
              </a:rPr>
              <a:t>Step 2</a:t>
            </a:r>
            <a:r>
              <a:rPr lang="en-US" sz="3600" dirty="0">
                <a:solidFill>
                  <a:srgbClr val="FFC000"/>
                </a:solidFill>
                <a:latin typeface="Times New Roman" panose="02020603050405020304" pitchFamily="18" charset="0"/>
                <a:cs typeface="Times New Roman" panose="02020603050405020304" pitchFamily="18" charset="0"/>
              </a:rPr>
              <a:t>: </a:t>
            </a:r>
          </a:p>
          <a:p>
            <a:pPr algn="ctr"/>
            <a:r>
              <a:rPr lang="en-US" sz="3600" dirty="0">
                <a:solidFill>
                  <a:srgbClr val="FFC000"/>
                </a:solidFill>
                <a:latin typeface="Times New Roman" panose="02020603050405020304" pitchFamily="18" charset="0"/>
                <a:cs typeface="Times New Roman" panose="02020603050405020304" pitchFamily="18" charset="0"/>
              </a:rPr>
              <a:t>Mass-to-Mole conversion</a:t>
            </a:r>
            <a:endParaRPr lang="en-US" sz="3600" u="sng" dirty="0">
              <a:solidFill>
                <a:srgbClr val="FFC00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Write the setup to solve the problem</a:t>
            </a:r>
          </a:p>
          <a:p>
            <a:pPr marL="571500" indent="-571500" algn="ctr">
              <a:buFont typeface="Wingdings" panose="05000000000000000000" pitchFamily="2" charset="2"/>
              <a:buChar char="Ø"/>
            </a:pP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Ex </a:t>
            </a:r>
            <a:r>
              <a:rPr lang="en-US" sz="3600" dirty="0" smtClean="0">
                <a:solidFill>
                  <a:srgbClr val="FFC000"/>
                </a:solidFill>
                <a:latin typeface="Times New Roman" panose="02020603050405020304" pitchFamily="18" charset="0"/>
                <a:cs typeface="Times New Roman" panose="02020603050405020304" pitchFamily="18" charset="0"/>
              </a:rPr>
              <a:t>2/ </a:t>
            </a:r>
            <a:r>
              <a:rPr lang="en-US" sz="3600" dirty="0">
                <a:solidFill>
                  <a:srgbClr val="FFC000"/>
                </a:solidFill>
                <a:latin typeface="Times New Roman" panose="02020603050405020304" pitchFamily="18" charset="0"/>
                <a:cs typeface="Times New Roman" panose="02020603050405020304" pitchFamily="18" charset="0"/>
              </a:rPr>
              <a:t>How many moles of aluminum oxide will be needed to make 67.45g Al?</a:t>
            </a:r>
          </a:p>
          <a:p>
            <a:pPr algn="ct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2 Al</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O</a:t>
            </a:r>
            <a:r>
              <a:rPr lang="en-US" sz="3600" baseline="-25000" dirty="0">
                <a:solidFill>
                  <a:srgbClr val="FFC000"/>
                </a:solidFill>
                <a:latin typeface="Times New Roman" panose="02020603050405020304" pitchFamily="18" charset="0"/>
                <a:cs typeface="Times New Roman" panose="02020603050405020304" pitchFamily="18" charset="0"/>
              </a:rPr>
              <a:t>3</a:t>
            </a:r>
            <a:r>
              <a:rPr lang="en-US" sz="3600" dirty="0">
                <a:solidFill>
                  <a:srgbClr val="FFC000"/>
                </a:solidFill>
                <a:latin typeface="Times New Roman" panose="02020603050405020304" pitchFamily="18" charset="0"/>
                <a:cs typeface="Times New Roman" panose="02020603050405020304" pitchFamily="18" charset="0"/>
              </a:rPr>
              <a:t>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4 Al  +  3 O</a:t>
            </a:r>
            <a:r>
              <a:rPr lang="en-US" sz="3600" baseline="-25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p>
          <a:p>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mol </a:t>
            </a:r>
            <a:r>
              <a:rPr lang="en-US" sz="2400" dirty="0">
                <a:solidFill>
                  <a:srgbClr val="FFC000"/>
                </a:solidFill>
                <a:latin typeface="Times New Roman" panose="02020603050405020304" pitchFamily="18" charset="0"/>
                <a:cs typeface="Times New Roman" panose="02020603050405020304" pitchFamily="18" charset="0"/>
              </a:rPr>
              <a:t>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67.45g Al</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600"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B0D5857-1075-FD93-3BF6-4BF52905C451}"/>
              </a:ext>
            </a:extLst>
          </p:cNvPr>
          <p:cNvSpPr txBox="1"/>
          <p:nvPr/>
        </p:nvSpPr>
        <p:spPr>
          <a:xfrm>
            <a:off x="5500507" y="4747680"/>
            <a:ext cx="2017540"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dirty="0">
                <a:solidFill>
                  <a:srgbClr val="FFC000"/>
                </a:solidFill>
                <a:latin typeface="Times New Roman" panose="02020603050405020304" pitchFamily="18" charset="0"/>
                <a:cs typeface="Times New Roman" panose="02020603050405020304" pitchFamily="18" charset="0"/>
              </a:rPr>
              <a:t> </a:t>
            </a:r>
            <a:r>
              <a:rPr lang="en-US" sz="3600" baseline="-25000" dirty="0">
                <a:solidFill>
                  <a:srgbClr val="FFC000"/>
                </a:solidFill>
                <a:latin typeface="Times New Roman" panose="02020603050405020304" pitchFamily="18" charset="0"/>
                <a:cs typeface="Times New Roman" panose="02020603050405020304" pitchFamily="18" charset="0"/>
              </a:rPr>
              <a:t>4mol Al  </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1355CD0C-8F91-9228-FBB5-0AF38AC0AB52}"/>
              </a:ext>
            </a:extLst>
          </p:cNvPr>
          <p:cNvSpPr txBox="1"/>
          <p:nvPr/>
        </p:nvSpPr>
        <p:spPr>
          <a:xfrm>
            <a:off x="3797212" y="4741819"/>
            <a:ext cx="1963038"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baseline="-25000" dirty="0">
                <a:solidFill>
                  <a:srgbClr val="FFC000"/>
                </a:solidFill>
                <a:latin typeface="Times New Roman" panose="02020603050405020304" pitchFamily="18" charset="0"/>
                <a:cs typeface="Times New Roman" panose="02020603050405020304" pitchFamily="18" charset="0"/>
              </a:rPr>
              <a:t>26.98g Al</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AC2DA23C-88E7-5DE6-80BF-624332ACBDA4}"/>
              </a:ext>
            </a:extLst>
          </p:cNvPr>
          <p:cNvSpPr txBox="1"/>
          <p:nvPr/>
        </p:nvSpPr>
        <p:spPr>
          <a:xfrm>
            <a:off x="5663173" y="5020645"/>
            <a:ext cx="1688924"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2mol 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u="sng"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3C08BC75-1545-894C-3B94-A6620264CE25}"/>
              </a:ext>
            </a:extLst>
          </p:cNvPr>
          <p:cNvSpPr txBox="1"/>
          <p:nvPr/>
        </p:nvSpPr>
        <p:spPr>
          <a:xfrm>
            <a:off x="4200019" y="5020646"/>
            <a:ext cx="1260923"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1mol Al </a:t>
            </a:r>
          </a:p>
        </p:txBody>
      </p:sp>
      <p:sp>
        <p:nvSpPr>
          <p:cNvPr id="11" name="TextBox 10">
            <a:extLst>
              <a:ext uri="{FF2B5EF4-FFF2-40B4-BE49-F238E27FC236}">
                <a16:creationId xmlns:a16="http://schemas.microsoft.com/office/drawing/2014/main" id="{F5174098-704D-406D-7E13-481212EA8C6D}"/>
              </a:ext>
            </a:extLst>
          </p:cNvPr>
          <p:cNvSpPr txBox="1"/>
          <p:nvPr/>
        </p:nvSpPr>
        <p:spPr>
          <a:xfrm>
            <a:off x="6355097" y="6338471"/>
            <a:ext cx="2434321" cy="461665"/>
          </a:xfrm>
          <a:prstGeom prst="rect">
            <a:avLst/>
          </a:prstGeom>
          <a:noFill/>
        </p:spPr>
        <p:txBody>
          <a:bodyPr wrap="non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 </a:t>
            </a:r>
            <a:r>
              <a:rPr lang="en-US" sz="2400" b="1" dirty="0" smtClean="0">
                <a:solidFill>
                  <a:srgbClr val="FFC000"/>
                </a:solidFill>
                <a:latin typeface="Times New Roman" panose="02020603050405020304" pitchFamily="18" charset="0"/>
                <a:cs typeface="Times New Roman" panose="02020603050405020304" pitchFamily="18" charset="0"/>
              </a:rPr>
              <a:t>1.250mol </a:t>
            </a:r>
            <a:r>
              <a:rPr lang="en-US" sz="2400" b="1" dirty="0">
                <a:solidFill>
                  <a:srgbClr val="FFC000"/>
                </a:solidFill>
                <a:latin typeface="Times New Roman" panose="02020603050405020304" pitchFamily="18" charset="0"/>
                <a:cs typeface="Times New Roman" panose="02020603050405020304" pitchFamily="18" charset="0"/>
              </a:rPr>
              <a:t>Al</a:t>
            </a:r>
            <a:r>
              <a:rPr lang="en-US" sz="2400" b="1" baseline="-25000" dirty="0">
                <a:solidFill>
                  <a:srgbClr val="FFC000"/>
                </a:solidFill>
                <a:latin typeface="Times New Roman" panose="02020603050405020304" pitchFamily="18" charset="0"/>
                <a:cs typeface="Times New Roman" panose="02020603050405020304" pitchFamily="18" charset="0"/>
              </a:rPr>
              <a:t>2</a:t>
            </a:r>
            <a:r>
              <a:rPr lang="en-US" sz="2400" b="1" dirty="0">
                <a:solidFill>
                  <a:srgbClr val="FFC000"/>
                </a:solidFill>
                <a:latin typeface="Times New Roman" panose="02020603050405020304" pitchFamily="18" charset="0"/>
                <a:cs typeface="Times New Roman" panose="02020603050405020304" pitchFamily="18" charset="0"/>
              </a:rPr>
              <a:t>O</a:t>
            </a:r>
            <a:r>
              <a:rPr lang="en-US" sz="2400" b="1" baseline="-25000" dirty="0">
                <a:solidFill>
                  <a:srgbClr val="FFC000"/>
                </a:solidFill>
                <a:latin typeface="Times New Roman" panose="02020603050405020304" pitchFamily="18" charset="0"/>
                <a:cs typeface="Times New Roman" panose="02020603050405020304" pitchFamily="18" charset="0"/>
              </a:rPr>
              <a:t>3</a:t>
            </a:r>
            <a:endParaRPr lang="en-US"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12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4" grpId="0"/>
      <p:bldP spid="6"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sp>
        <p:nvSpPr>
          <p:cNvPr id="3" name="TextBox 2">
            <a:extLst>
              <a:ext uri="{FF2B5EF4-FFF2-40B4-BE49-F238E27FC236}">
                <a16:creationId xmlns:a16="http://schemas.microsoft.com/office/drawing/2014/main" id="{63ED61DE-D26E-47F1-8054-35F0AE743E75}"/>
              </a:ext>
            </a:extLst>
          </p:cNvPr>
          <p:cNvSpPr txBox="1"/>
          <p:nvPr/>
        </p:nvSpPr>
        <p:spPr>
          <a:xfrm>
            <a:off x="361950" y="990600"/>
            <a:ext cx="8420100" cy="4585871"/>
          </a:xfrm>
          <a:prstGeom prst="rect">
            <a:avLst/>
          </a:prstGeom>
          <a:noFill/>
        </p:spPr>
        <p:txBody>
          <a:bodyPr wrap="square" rtlCol="0">
            <a:spAutoFit/>
          </a:bodyPr>
          <a:lstStyle/>
          <a:p>
            <a:pPr algn="ctr"/>
            <a:r>
              <a:rPr lang="en-US" sz="3600" u="sng" dirty="0">
                <a:solidFill>
                  <a:srgbClr val="FFC000"/>
                </a:solidFill>
                <a:latin typeface="Times New Roman" panose="02020603050405020304" pitchFamily="18" charset="0"/>
                <a:cs typeface="Times New Roman" panose="02020603050405020304" pitchFamily="18" charset="0"/>
              </a:rPr>
              <a:t>Step 2</a:t>
            </a:r>
            <a:r>
              <a:rPr lang="en-US" sz="3600" dirty="0">
                <a:solidFill>
                  <a:srgbClr val="FFC000"/>
                </a:solidFill>
                <a:latin typeface="Times New Roman" panose="02020603050405020304" pitchFamily="18" charset="0"/>
                <a:cs typeface="Times New Roman" panose="02020603050405020304" pitchFamily="18" charset="0"/>
              </a:rPr>
              <a:t>: </a:t>
            </a:r>
          </a:p>
          <a:p>
            <a:pPr algn="ctr"/>
            <a:r>
              <a:rPr lang="en-US" sz="3600" dirty="0">
                <a:solidFill>
                  <a:srgbClr val="FFC000"/>
                </a:solidFill>
                <a:latin typeface="Times New Roman" panose="02020603050405020304" pitchFamily="18" charset="0"/>
                <a:cs typeface="Times New Roman" panose="02020603050405020304" pitchFamily="18" charset="0"/>
              </a:rPr>
              <a:t>Mass-to-Mass conversion</a:t>
            </a:r>
            <a:endParaRPr lang="en-US" sz="3600" u="sng" dirty="0">
              <a:solidFill>
                <a:srgbClr val="FFC00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3600" dirty="0">
                <a:solidFill>
                  <a:srgbClr val="FFC000"/>
                </a:solidFill>
                <a:latin typeface="Times New Roman" panose="02020603050405020304" pitchFamily="18" charset="0"/>
                <a:cs typeface="Times New Roman" panose="02020603050405020304" pitchFamily="18" charset="0"/>
              </a:rPr>
              <a:t>Write the setup to solve the problem</a:t>
            </a:r>
          </a:p>
          <a:p>
            <a:pPr marL="571500" indent="-571500" algn="ctr">
              <a:buFont typeface="Wingdings" panose="05000000000000000000" pitchFamily="2" charset="2"/>
              <a:buChar char="Ø"/>
            </a:pP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Ex </a:t>
            </a:r>
            <a:r>
              <a:rPr lang="en-US" sz="3600" dirty="0" smtClean="0">
                <a:solidFill>
                  <a:srgbClr val="FFC000"/>
                </a:solidFill>
                <a:latin typeface="Times New Roman" panose="02020603050405020304" pitchFamily="18" charset="0"/>
                <a:cs typeface="Times New Roman" panose="02020603050405020304" pitchFamily="18" charset="0"/>
              </a:rPr>
              <a:t>3/ </a:t>
            </a:r>
            <a:r>
              <a:rPr lang="en-US" sz="3600" dirty="0">
                <a:solidFill>
                  <a:srgbClr val="FFC000"/>
                </a:solidFill>
                <a:latin typeface="Times New Roman" panose="02020603050405020304" pitchFamily="18" charset="0"/>
                <a:cs typeface="Times New Roman" panose="02020603050405020304" pitchFamily="18" charset="0"/>
              </a:rPr>
              <a:t>How many grams of aluminum oxide will be needed to make 67.45g Al?</a:t>
            </a:r>
          </a:p>
          <a:p>
            <a:pPr algn="ctr"/>
            <a:endParaRPr lang="en-US" sz="2000" dirty="0">
              <a:solidFill>
                <a:srgbClr val="FFC000"/>
              </a:solidFill>
              <a:latin typeface="Times New Roman" panose="02020603050405020304" pitchFamily="18" charset="0"/>
              <a:cs typeface="Times New Roman" panose="02020603050405020304" pitchFamily="18" charset="0"/>
            </a:endParaRPr>
          </a:p>
          <a:p>
            <a:pPr algn="ctr"/>
            <a:r>
              <a:rPr lang="en-US" sz="3600" dirty="0">
                <a:solidFill>
                  <a:srgbClr val="FFC000"/>
                </a:solidFill>
                <a:latin typeface="Times New Roman" panose="02020603050405020304" pitchFamily="18" charset="0"/>
                <a:cs typeface="Times New Roman" panose="02020603050405020304" pitchFamily="18" charset="0"/>
              </a:rPr>
              <a:t>2 Al</a:t>
            </a:r>
            <a:r>
              <a:rPr lang="en-US" sz="3600" baseline="-25000" dirty="0">
                <a:solidFill>
                  <a:srgbClr val="FFC000"/>
                </a:solidFill>
                <a:latin typeface="Times New Roman" panose="02020603050405020304" pitchFamily="18" charset="0"/>
                <a:cs typeface="Times New Roman" panose="02020603050405020304" pitchFamily="18" charset="0"/>
              </a:rPr>
              <a:t>2</a:t>
            </a:r>
            <a:r>
              <a:rPr lang="en-US" sz="3600" dirty="0">
                <a:solidFill>
                  <a:srgbClr val="FFC000"/>
                </a:solidFill>
                <a:latin typeface="Times New Roman" panose="02020603050405020304" pitchFamily="18" charset="0"/>
                <a:cs typeface="Times New Roman" panose="02020603050405020304" pitchFamily="18" charset="0"/>
              </a:rPr>
              <a:t>O</a:t>
            </a:r>
            <a:r>
              <a:rPr lang="en-US" sz="3600" baseline="-25000" dirty="0">
                <a:solidFill>
                  <a:srgbClr val="FFC000"/>
                </a:solidFill>
                <a:latin typeface="Times New Roman" panose="02020603050405020304" pitchFamily="18" charset="0"/>
                <a:cs typeface="Times New Roman" panose="02020603050405020304" pitchFamily="18" charset="0"/>
              </a:rPr>
              <a:t>3</a:t>
            </a:r>
            <a:r>
              <a:rPr lang="en-US" sz="3600" dirty="0">
                <a:solidFill>
                  <a:srgbClr val="FFC000"/>
                </a:solidFill>
                <a:latin typeface="Times New Roman" panose="02020603050405020304" pitchFamily="18" charset="0"/>
                <a:cs typeface="Times New Roman" panose="02020603050405020304" pitchFamily="18" charset="0"/>
              </a:rPr>
              <a:t> </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4 Al  +  3 O</a:t>
            </a:r>
            <a:r>
              <a:rPr lang="en-US" sz="3600" baseline="-250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2</a:t>
            </a:r>
          </a:p>
          <a:p>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g </a:t>
            </a:r>
            <a:r>
              <a:rPr lang="en-US" sz="2400" dirty="0">
                <a:solidFill>
                  <a:srgbClr val="FFC000"/>
                </a:solidFill>
                <a:latin typeface="Times New Roman" panose="02020603050405020304" pitchFamily="18" charset="0"/>
                <a:cs typeface="Times New Roman" panose="02020603050405020304" pitchFamily="18" charset="0"/>
              </a:rPr>
              <a:t>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67.45g Al</a:t>
            </a:r>
            <a:r>
              <a:rPr lang="en-US" sz="36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3600"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B0D5857-1075-FD93-3BF6-4BF52905C451}"/>
              </a:ext>
            </a:extLst>
          </p:cNvPr>
          <p:cNvSpPr txBox="1"/>
          <p:nvPr/>
        </p:nvSpPr>
        <p:spPr>
          <a:xfrm>
            <a:off x="4876800" y="4759404"/>
            <a:ext cx="2017540"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dirty="0">
                <a:solidFill>
                  <a:srgbClr val="FFC000"/>
                </a:solidFill>
                <a:latin typeface="Times New Roman" panose="02020603050405020304" pitchFamily="18" charset="0"/>
                <a:cs typeface="Times New Roman" panose="02020603050405020304" pitchFamily="18" charset="0"/>
              </a:rPr>
              <a:t> </a:t>
            </a:r>
            <a:r>
              <a:rPr lang="en-US" sz="3600" baseline="-25000" dirty="0">
                <a:solidFill>
                  <a:srgbClr val="FFC000"/>
                </a:solidFill>
                <a:latin typeface="Times New Roman" panose="02020603050405020304" pitchFamily="18" charset="0"/>
                <a:cs typeface="Times New Roman" panose="02020603050405020304" pitchFamily="18" charset="0"/>
              </a:rPr>
              <a:t>4mol Al  </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1355CD0C-8F91-9228-FBB5-0AF38AC0AB52}"/>
              </a:ext>
            </a:extLst>
          </p:cNvPr>
          <p:cNvSpPr txBox="1"/>
          <p:nvPr/>
        </p:nvSpPr>
        <p:spPr>
          <a:xfrm>
            <a:off x="3173505" y="4753543"/>
            <a:ext cx="1963038"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baseline="-25000" dirty="0">
                <a:solidFill>
                  <a:srgbClr val="FFC000"/>
                </a:solidFill>
                <a:latin typeface="Times New Roman" panose="02020603050405020304" pitchFamily="18" charset="0"/>
                <a:cs typeface="Times New Roman" panose="02020603050405020304" pitchFamily="18" charset="0"/>
              </a:rPr>
              <a:t>26.98g Al</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AC2DA23C-88E7-5DE6-80BF-624332ACBDA4}"/>
              </a:ext>
            </a:extLst>
          </p:cNvPr>
          <p:cNvSpPr txBox="1"/>
          <p:nvPr/>
        </p:nvSpPr>
        <p:spPr>
          <a:xfrm>
            <a:off x="5039466" y="5032369"/>
            <a:ext cx="1688924"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2mol 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u="sng"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u="sng" dirty="0">
                <a:solidFill>
                  <a:srgbClr val="FFC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3C08BC75-1545-894C-3B94-A6620264CE25}"/>
              </a:ext>
            </a:extLst>
          </p:cNvPr>
          <p:cNvSpPr txBox="1"/>
          <p:nvPr/>
        </p:nvSpPr>
        <p:spPr>
          <a:xfrm>
            <a:off x="3576312" y="5032370"/>
            <a:ext cx="1260923"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1mol Al </a:t>
            </a:r>
          </a:p>
        </p:txBody>
      </p:sp>
      <p:sp>
        <p:nvSpPr>
          <p:cNvPr id="11" name="TextBox 10">
            <a:extLst>
              <a:ext uri="{FF2B5EF4-FFF2-40B4-BE49-F238E27FC236}">
                <a16:creationId xmlns:a16="http://schemas.microsoft.com/office/drawing/2014/main" id="{F5174098-704D-406D-7E13-481212EA8C6D}"/>
              </a:ext>
            </a:extLst>
          </p:cNvPr>
          <p:cNvSpPr txBox="1"/>
          <p:nvPr/>
        </p:nvSpPr>
        <p:spPr>
          <a:xfrm>
            <a:off x="6355097" y="6338471"/>
            <a:ext cx="2076851" cy="461665"/>
          </a:xfrm>
          <a:prstGeom prst="rect">
            <a:avLst/>
          </a:prstGeom>
          <a:noFill/>
        </p:spPr>
        <p:txBody>
          <a:bodyPr wrap="non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 </a:t>
            </a:r>
            <a:r>
              <a:rPr lang="en-US" sz="2400" b="1" dirty="0">
                <a:solidFill>
                  <a:srgbClr val="FFC000"/>
                </a:solidFill>
                <a:latin typeface="Times New Roman" panose="02020603050405020304" pitchFamily="18" charset="0"/>
                <a:cs typeface="Times New Roman" panose="02020603050405020304" pitchFamily="18" charset="0"/>
              </a:rPr>
              <a:t>127.4g Al</a:t>
            </a:r>
            <a:r>
              <a:rPr lang="en-US" sz="2400" b="1" baseline="-25000" dirty="0">
                <a:solidFill>
                  <a:srgbClr val="FFC000"/>
                </a:solidFill>
                <a:latin typeface="Times New Roman" panose="02020603050405020304" pitchFamily="18" charset="0"/>
                <a:cs typeface="Times New Roman" panose="02020603050405020304" pitchFamily="18" charset="0"/>
              </a:rPr>
              <a:t>2</a:t>
            </a:r>
            <a:r>
              <a:rPr lang="en-US" sz="2400" b="1" dirty="0">
                <a:solidFill>
                  <a:srgbClr val="FFC000"/>
                </a:solidFill>
                <a:latin typeface="Times New Roman" panose="02020603050405020304" pitchFamily="18" charset="0"/>
                <a:cs typeface="Times New Roman" panose="02020603050405020304" pitchFamily="18" charset="0"/>
              </a:rPr>
              <a:t>O</a:t>
            </a:r>
            <a:r>
              <a:rPr lang="en-US" sz="2400" b="1" baseline="-25000" dirty="0">
                <a:solidFill>
                  <a:srgbClr val="FFC000"/>
                </a:solidFill>
                <a:latin typeface="Times New Roman" panose="02020603050405020304" pitchFamily="18" charset="0"/>
                <a:cs typeface="Times New Roman" panose="02020603050405020304" pitchFamily="18" charset="0"/>
              </a:rPr>
              <a:t>3</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168CD68-5D58-FE77-6334-637E146E276B}"/>
              </a:ext>
            </a:extLst>
          </p:cNvPr>
          <p:cNvSpPr txBox="1"/>
          <p:nvPr/>
        </p:nvSpPr>
        <p:spPr>
          <a:xfrm>
            <a:off x="6642933" y="4753543"/>
            <a:ext cx="2291653" cy="1107996"/>
          </a:xfrm>
          <a:prstGeom prst="rect">
            <a:avLst/>
          </a:prstGeom>
          <a:noFill/>
        </p:spPr>
        <p:txBody>
          <a:bodyPr wrap="none" rtlCol="0">
            <a:spAutoFit/>
          </a:bodyPr>
          <a:lstStyle/>
          <a:p>
            <a:r>
              <a:rPr lang="en-US" sz="6600" dirty="0">
                <a:solidFill>
                  <a:srgbClr val="FFC000"/>
                </a:solidFill>
                <a:latin typeface="Times New Roman" panose="02020603050405020304" pitchFamily="18" charset="0"/>
                <a:cs typeface="Times New Roman" panose="02020603050405020304" pitchFamily="18" charset="0"/>
              </a:rPr>
              <a:t>(</a:t>
            </a:r>
            <a:r>
              <a:rPr lang="en-US" sz="3600" dirty="0">
                <a:solidFill>
                  <a:srgbClr val="FFC000"/>
                </a:solidFill>
                <a:latin typeface="Times New Roman" panose="02020603050405020304" pitchFamily="18" charset="0"/>
                <a:cs typeface="Times New Roman" panose="02020603050405020304" pitchFamily="18" charset="0"/>
              </a:rPr>
              <a:t> </a:t>
            </a:r>
            <a:r>
              <a:rPr lang="en-US" sz="3600" baseline="-25000" dirty="0">
                <a:solidFill>
                  <a:srgbClr val="FFC000"/>
                </a:solidFill>
                <a:latin typeface="Times New Roman" panose="02020603050405020304" pitchFamily="18" charset="0"/>
                <a:cs typeface="Times New Roman" panose="02020603050405020304" pitchFamily="18" charset="0"/>
              </a:rPr>
              <a:t>1mol 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3600" baseline="-25000"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6600" dirty="0">
                <a:solidFill>
                  <a:srgbClr val="FFC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0F747937-E2AE-EBCE-AFF6-B7C152DF9998}"/>
              </a:ext>
            </a:extLst>
          </p:cNvPr>
          <p:cNvSpPr txBox="1"/>
          <p:nvPr/>
        </p:nvSpPr>
        <p:spPr>
          <a:xfrm>
            <a:off x="6805599" y="5026508"/>
            <a:ext cx="2057615" cy="461665"/>
          </a:xfrm>
          <a:prstGeom prst="rect">
            <a:avLst/>
          </a:prstGeom>
          <a:noFill/>
        </p:spPr>
        <p:txBody>
          <a:bodyPr wrap="none" rtlCol="0">
            <a:spAutoFit/>
          </a:bodyPr>
          <a:lstStyle/>
          <a:p>
            <a:r>
              <a:rPr lang="en-US" sz="2400" u="sng" dirty="0">
                <a:solidFill>
                  <a:srgbClr val="FFC000"/>
                </a:solidFill>
                <a:latin typeface="Times New Roman" panose="02020603050405020304" pitchFamily="18" charset="0"/>
                <a:cs typeface="Times New Roman" panose="02020603050405020304" pitchFamily="18" charset="0"/>
              </a:rPr>
              <a:t>101.96g Al</a:t>
            </a:r>
            <a:r>
              <a:rPr lang="en-US" sz="2400" baseline="-25000" dirty="0">
                <a:solidFill>
                  <a:srgbClr val="FFC000"/>
                </a:solidFill>
                <a:latin typeface="Times New Roman" panose="02020603050405020304" pitchFamily="18" charset="0"/>
                <a:cs typeface="Times New Roman" panose="02020603050405020304" pitchFamily="18" charset="0"/>
              </a:rPr>
              <a:t>2</a:t>
            </a:r>
            <a:r>
              <a:rPr lang="en-US" sz="2400" u="sng" dirty="0">
                <a:solidFill>
                  <a:srgbClr val="FFC000"/>
                </a:solidFill>
                <a:latin typeface="Times New Roman" panose="02020603050405020304" pitchFamily="18" charset="0"/>
                <a:cs typeface="Times New Roman" panose="02020603050405020304" pitchFamily="18" charset="0"/>
              </a:rPr>
              <a:t>O</a:t>
            </a:r>
            <a:r>
              <a:rPr lang="en-US" sz="2400" baseline="-25000" dirty="0">
                <a:solidFill>
                  <a:srgbClr val="FFC000"/>
                </a:solidFill>
                <a:latin typeface="Times New Roman" panose="02020603050405020304" pitchFamily="18" charset="0"/>
                <a:cs typeface="Times New Roman" panose="02020603050405020304" pitchFamily="18" charset="0"/>
              </a:rPr>
              <a:t>3</a:t>
            </a:r>
            <a:r>
              <a:rPr lang="en-US" sz="2400" u="sng" dirty="0">
                <a:solidFill>
                  <a:srgbClr val="FFC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24305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4" grpId="0"/>
      <p:bldP spid="6" grpId="0"/>
      <p:bldP spid="7" grpId="0"/>
      <p:bldP spid="8"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6351" y="942270"/>
            <a:ext cx="6794654" cy="5058481"/>
          </a:xfrm>
          <a:prstGeom prst="rect">
            <a:avLst/>
          </a:prstGeom>
        </p:spPr>
      </p:pic>
      <p:sp>
        <p:nvSpPr>
          <p:cNvPr id="3" name="Rectangle 3">
            <a:extLst>
              <a:ext uri="{FF2B5EF4-FFF2-40B4-BE49-F238E27FC236}">
                <a16:creationId xmlns:a16="http://schemas.microsoft.com/office/drawing/2014/main" id="{AA6F42F9-63CC-7B31-E31F-24D874804873}"/>
              </a:ext>
            </a:extLst>
          </p:cNvPr>
          <p:cNvSpPr txBox="1">
            <a:spLocks noChangeArrowheads="1"/>
          </p:cNvSpPr>
          <p:nvPr/>
        </p:nvSpPr>
        <p:spPr>
          <a:xfrm>
            <a:off x="304800" y="228600"/>
            <a:ext cx="8420100" cy="762000"/>
          </a:xfrm>
          <a:prstGeom prst="rect">
            <a:avLst/>
          </a:prstGeom>
        </p:spPr>
        <p:txBody>
          <a:bodyPr vert="horz" lIns="91440" tIns="45720" rIns="91440" bIns="45720" rtlCol="0">
            <a:normAutofit lnSpcReduction="10000"/>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lnSpc>
                <a:spcPct val="90000"/>
              </a:lnSpc>
              <a:spcAft>
                <a:spcPts val="0"/>
              </a:spcAft>
              <a:defRPr/>
            </a:pPr>
            <a:r>
              <a:rPr lang="en-US" altLang="en-US" sz="5500" smtClean="0">
                <a:solidFill>
                  <a:srgbClr val="FFC000"/>
                </a:solidFill>
                <a:latin typeface="Times New Roman" panose="02020603050405020304" pitchFamily="18" charset="0"/>
                <a:cs typeface="Times New Roman" panose="02020603050405020304" pitchFamily="18" charset="0"/>
              </a:rPr>
              <a:t>Stoichiometry</a:t>
            </a:r>
            <a:endParaRPr lang="en-US" altLang="en-US" sz="55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86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3" grpId="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0712" y="0"/>
            <a:ext cx="5362575" cy="6858000"/>
          </a:xfrm>
          <a:prstGeom prst="rect">
            <a:avLst/>
          </a:prstGeom>
          <a:noFill/>
          <a:ln>
            <a:noFill/>
          </a:ln>
        </p:spPr>
      </p:pic>
    </p:spTree>
    <p:extLst>
      <p:ext uri="{BB962C8B-B14F-4D97-AF65-F5344CB8AC3E}">
        <p14:creationId xmlns:p14="http://schemas.microsoft.com/office/powerpoint/2010/main" val="358698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A6F42F9-63CC-7B31-E31F-24D874804873}"/>
              </a:ext>
            </a:extLst>
          </p:cNvPr>
          <p:cNvSpPr>
            <a:spLocks noGrp="1" noChangeArrowheads="1"/>
          </p:cNvSpPr>
          <p:nvPr>
            <p:ph idx="1"/>
          </p:nvPr>
        </p:nvSpPr>
        <p:spPr>
          <a:xfrm>
            <a:off x="304800" y="228600"/>
            <a:ext cx="8420100" cy="762000"/>
          </a:xfrm>
        </p:spPr>
        <p:txBody>
          <a:bodyPr>
            <a:normAutofit lnSpcReduction="10000"/>
          </a:bodyPr>
          <a:lstStyle/>
          <a:p>
            <a:pPr marL="0" indent="0" algn="ctr" eaLnBrk="1" fontAlgn="auto" hangingPunct="1">
              <a:lnSpc>
                <a:spcPct val="90000"/>
              </a:lnSpc>
              <a:spcAft>
                <a:spcPts val="0"/>
              </a:spcAft>
              <a:buFont typeface="Arial" panose="020B0604020202020204" pitchFamily="34" charset="0"/>
              <a:buNone/>
              <a:defRPr/>
            </a:pPr>
            <a:r>
              <a:rPr lang="en-US" altLang="en-US" sz="5500" dirty="0">
                <a:solidFill>
                  <a:srgbClr val="FFC000"/>
                </a:solidFill>
                <a:latin typeface="Times New Roman" panose="02020603050405020304" pitchFamily="18" charset="0"/>
                <a:cs typeface="Times New Roman" panose="02020603050405020304" pitchFamily="18" charset="0"/>
              </a:rPr>
              <a:t>Stoichiometry</a:t>
            </a:r>
          </a:p>
        </p:txBody>
      </p:sp>
      <p:pic>
        <p:nvPicPr>
          <p:cNvPr id="54276" name="Picture 4" descr="Learning Target 7.0 - S.W.H.S CHEMISTRY">
            <a:extLst>
              <a:ext uri="{FF2B5EF4-FFF2-40B4-BE49-F238E27FC236}">
                <a16:creationId xmlns:a16="http://schemas.microsoft.com/office/drawing/2014/main" id="{AF38B437-1148-D3F3-2621-49A45FEBD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5" grpId="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Custom 6">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FFFF00"/>
      </a:hlink>
      <a:folHlink>
        <a:srgbClr val="F8EB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15020</TotalTime>
  <Words>460</Words>
  <Application>Microsoft Office PowerPoint</Application>
  <PresentationFormat>On-screen Show (4:3)</PresentationFormat>
  <Paragraphs>102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Bookman Old Style</vt:lpstr>
      <vt:lpstr>Calibri</vt:lpstr>
      <vt:lpstr>Calibri Light</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Jenifer</dc:creator>
  <cp:lastModifiedBy>Holland Jeff</cp:lastModifiedBy>
  <cp:revision>230</cp:revision>
  <cp:lastPrinted>2016-10-20T17:04:29Z</cp:lastPrinted>
  <dcterms:created xsi:type="dcterms:W3CDTF">2007-10-11T15:28:26Z</dcterms:created>
  <dcterms:modified xsi:type="dcterms:W3CDTF">2023-11-14T15:03:18Z</dcterms:modified>
</cp:coreProperties>
</file>