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17" r:id="rId2"/>
  </p:sldMasterIdLst>
  <p:sldIdLst>
    <p:sldId id="256" r:id="rId3"/>
    <p:sldId id="262" r:id="rId4"/>
    <p:sldId id="286" r:id="rId5"/>
    <p:sldId id="266" r:id="rId6"/>
    <p:sldId id="272" r:id="rId7"/>
    <p:sldId id="273" r:id="rId8"/>
    <p:sldId id="274" r:id="rId9"/>
    <p:sldId id="277" r:id="rId10"/>
    <p:sldId id="275" r:id="rId11"/>
    <p:sldId id="281" r:id="rId12"/>
    <p:sldId id="282" r:id="rId13"/>
    <p:sldId id="278" r:id="rId14"/>
    <p:sldId id="28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6" autoAdjust="0"/>
    <p:restoredTop sz="94709" autoAdjust="0"/>
  </p:normalViewPr>
  <p:slideViewPr>
    <p:cSldViewPr>
      <p:cViewPr varScale="1">
        <p:scale>
          <a:sx n="73" d="100"/>
          <a:sy n="73" d="100"/>
        </p:scale>
        <p:origin x="10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</p:grpSp>
      <p:sp>
        <p:nvSpPr>
          <p:cNvPr id="7581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581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AD71-58EC-4340-94C5-F5848405F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A83DB-8FF9-4C27-BBCB-646384EC0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7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94F16-E226-427A-A293-98106DD8C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33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E92F-5616-4A74-BE1F-1EA8DE4CB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43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F3EA9-EA70-4F0E-84F0-00D4F6174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DDEA8-E1FA-49E3-96DA-98C03F8F8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44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6FB06-190F-4DA6-B467-DDF1B6B9B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69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A1178-1BF3-4863-BB2C-F1BFEFA90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43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9023-9DEC-4F56-91AF-6264DB0AB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56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04F1D-DEDF-4360-B029-F2371F29D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7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81E67-0492-4119-832B-4E2C30C5D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4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4A93D-62FC-4BDF-93E0-EA3255626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50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5737C-D32B-4A77-B34D-5A1FDBAE0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2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A1A23-2870-4840-B905-87A88ED90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91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C7501-1F2C-4666-AED3-3B912C71B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7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FDD96-9229-494A-A2C2-104391606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8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D3F2-FB21-4980-A4BE-12237E085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66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6D6A7-6171-4B51-9D3B-16B295E8B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7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2367B-C236-46A4-A5B3-165228B88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9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A9EB2-0041-4BAC-8496-97AB262CC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2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91DFC-665A-49C1-BA55-2C49BCCD0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4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E322E-C195-484B-BA82-4798E4080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1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7CE61-8106-41E4-83D1-D87A255F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0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ADB9D-7A88-427C-956A-C2F0A40B8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8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E09D8-102C-4592-BF85-C366FD9C5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7475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5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5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5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5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6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6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6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6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6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6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6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6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6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6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7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7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7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7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7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7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7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7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7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7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8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8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8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8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8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8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8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8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7478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4" charset="0"/>
              </a:endParaRPr>
            </a:p>
          </p:txBody>
        </p:sp>
      </p:grpSp>
      <p:sp>
        <p:nvSpPr>
          <p:cNvPr id="7478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9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79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9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9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07C33AD-1FEB-4A5F-B861-FFD503341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9E7AFE-922C-47DD-AB6C-4FC38CA3B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File:Dalton_John_desk.jpg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/>
              <a:t>The History of Everything!</a:t>
            </a:r>
            <a:br>
              <a:rPr lang="en-US" sz="4800" dirty="0"/>
            </a:br>
            <a:r>
              <a:rPr lang="en-US" sz="4800" dirty="0"/>
              <a:t> </a:t>
            </a:r>
            <a:r>
              <a:rPr lang="en-US" sz="2000" dirty="0"/>
              <a:t>From the dawn of time until now.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886200"/>
            <a:ext cx="87630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A look at where we’ve been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and where we are going.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…oh – and of course this will be on the test!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305800" cy="1993900"/>
          </a:xfrm>
        </p:spPr>
        <p:txBody>
          <a:bodyPr/>
          <a:lstStyle/>
          <a:p>
            <a:pPr algn="ctr"/>
            <a:r>
              <a:rPr lang="en-US" dirty="0"/>
              <a:t>And energy levels too!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295400"/>
            <a:ext cx="5524500" cy="53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384300"/>
          </a:xfrm>
        </p:spPr>
        <p:txBody>
          <a:bodyPr/>
          <a:lstStyle/>
          <a:p>
            <a:r>
              <a:rPr lang="en-US" dirty="0"/>
              <a:t>One more view…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31900"/>
            <a:ext cx="5695950" cy="506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595" y="4267200"/>
            <a:ext cx="4353748" cy="247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5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altLang="en-US" dirty="0">
                <a:solidFill>
                  <a:srgbClr val="FF0000"/>
                </a:solidFill>
                <a:effectLst/>
              </a:rPr>
              <a:t>A comparison…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ffectLst/>
              </a:rPr>
              <a:t>  </a:t>
            </a:r>
            <a:r>
              <a:rPr lang="en-US" altLang="en-US" dirty="0">
                <a:solidFill>
                  <a:srgbClr val="FF0000"/>
                </a:solidFill>
                <a:effectLst/>
              </a:rPr>
              <a:t>Rutherford Model                 Bohr Model</a:t>
            </a:r>
          </a:p>
        </p:txBody>
      </p:sp>
      <p:pic>
        <p:nvPicPr>
          <p:cNvPr id="26629" name="Picture 7" descr="h1019v1_27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4955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A64B2B-27F9-618A-7AF1-B256FBC78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03" y="2590800"/>
            <a:ext cx="2834716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C5B7C6-8627-01E4-1B2D-0C644C4123DA}"/>
              </a:ext>
            </a:extLst>
          </p:cNvPr>
          <p:cNvSpPr txBox="1"/>
          <p:nvPr/>
        </p:nvSpPr>
        <p:spPr>
          <a:xfrm>
            <a:off x="651163" y="381000"/>
            <a:ext cx="804399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ChemicalChange</a:t>
            </a:r>
            <a:endParaRPr lang="en-US" sz="50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0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substance has formed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that indicate a new substance </a:t>
            </a:r>
          </a:p>
          <a:p>
            <a:r>
              <a:rPr 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has formed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 color or temperature, and</a:t>
            </a:r>
          </a:p>
          <a:p>
            <a:r>
              <a:rPr 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production of light, a gas, or  </a:t>
            </a:r>
          </a:p>
          <a:p>
            <a:r>
              <a:rPr 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 solid (we call a precipitate)</a:t>
            </a:r>
          </a:p>
          <a:p>
            <a:endParaRPr lang="en-US" sz="32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1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Democritus: 460 – 370 BC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5181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Formalized the notion of the </a:t>
            </a:r>
            <a:r>
              <a:rPr lang="en-US" sz="2800" dirty="0" err="1"/>
              <a:t>atomos</a:t>
            </a:r>
            <a:r>
              <a:rPr lang="en-US" sz="2800" dirty="0"/>
              <a:t> – Greek for uncuttable or indivisible</a:t>
            </a:r>
          </a:p>
          <a:p>
            <a:pPr eaLnBrk="1" hangingPunct="1">
              <a:defRPr/>
            </a:pPr>
            <a:r>
              <a:rPr lang="en-US" sz="2800" dirty="0"/>
              <a:t>Believed that all things in the world came from different combinations of atoms</a:t>
            </a:r>
          </a:p>
        </p:txBody>
      </p:sp>
      <p:pic>
        <p:nvPicPr>
          <p:cNvPr id="11268" name="Picture 6" descr="democrit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828800"/>
            <a:ext cx="3259138" cy="396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CBA58-5087-BD0A-BF5E-3458F4F71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DE0C0F52-D3C9-1F37-99C5-2906DE390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Aristotle: 384 – 322 BC</a:t>
            </a:r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EDEAABBF-50DD-D004-1FB8-EC97318D90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953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Natural philosophy is used to explain things on earth and is supported by logic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Killed Democritus’ science and chemistry dies with it! </a:t>
            </a:r>
          </a:p>
          <a:p>
            <a:pPr eaLnBrk="1" hangingPunct="1">
              <a:defRPr/>
            </a:pPr>
            <a:endParaRPr lang="en-US" sz="2800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sz="2800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CF60DC25-3374-EDAE-34C6-BDBDD142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543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2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Dark Ages…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1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From 300 BC to 1543 science – especially chemistry is driven underground, giving rise to the Alchemists…</a:t>
            </a:r>
          </a:p>
          <a:p>
            <a:pPr eaLnBrk="1" hangingPunct="1">
              <a:defRPr/>
            </a:pPr>
            <a:r>
              <a:rPr lang="en-US" sz="2800" dirty="0"/>
              <a:t>Alchemy had two primary goals:</a:t>
            </a:r>
          </a:p>
          <a:p>
            <a:pPr lvl="1" eaLnBrk="1" hangingPunct="1">
              <a:defRPr/>
            </a:pPr>
            <a:r>
              <a:rPr lang="en-US" sz="2400" dirty="0"/>
              <a:t>Transmutation of metals</a:t>
            </a:r>
          </a:p>
          <a:p>
            <a:pPr lvl="1" eaLnBrk="1" hangingPunct="1">
              <a:defRPr/>
            </a:pPr>
            <a:r>
              <a:rPr lang="en-US" sz="2400" dirty="0"/>
              <a:t>The Elixir of Life</a:t>
            </a:r>
          </a:p>
        </p:txBody>
      </p:sp>
      <p:pic>
        <p:nvPicPr>
          <p:cNvPr id="15364" name="Picture 5" descr="alchem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3788" y="1600200"/>
            <a:ext cx="37973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John Dalton: 1766 – 1844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5943600" cy="5105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dirty="0"/>
              <a:t>Atomic Theory of Matter 1803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>
                <a:solidFill>
                  <a:srgbClr val="FFC000"/>
                </a:solidFill>
              </a:rPr>
              <a:t>Everything is composed of atoms and the atom is not divisible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>
                <a:solidFill>
                  <a:srgbClr val="FFC000"/>
                </a:solidFill>
              </a:rPr>
              <a:t>Matter is conserved in a chemical reaction.  The reaction is a rearrangement of the atoms or molecules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>
                <a:solidFill>
                  <a:srgbClr val="FFC000"/>
                </a:solidFill>
              </a:rPr>
              <a:t>Compounds always have the same number and kind of atoms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>
                <a:solidFill>
                  <a:srgbClr val="FFC000"/>
                </a:solidFill>
              </a:rPr>
              <a:t>All atoms of a given element are identical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en-US" sz="2800" dirty="0"/>
          </a:p>
        </p:txBody>
      </p:sp>
      <p:pic>
        <p:nvPicPr>
          <p:cNvPr id="21508" name="Picture 5" descr="240px-Dalton_John_desk">
            <a:hlinkClick r:id="rId2" tooltip="Dalton John desk.jp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38400"/>
            <a:ext cx="2286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J.J. Thomson: 1856 – 1940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763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Discovered the electron in 1896 using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Cathode ray tubes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Noticed that the beam is deflected by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charged plates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Plumb pudding model of the atom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cathode ray tube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1" y="4001757"/>
            <a:ext cx="3771900" cy="251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he Atom Through Time timeline | Timetoast timelines">
            <a:extLst>
              <a:ext uri="{FF2B5EF4-FFF2-40B4-BE49-F238E27FC236}">
                <a16:creationId xmlns:a16="http://schemas.microsoft.com/office/drawing/2014/main" id="{A13B4510-AE02-926C-19AE-2AC677DA0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44049"/>
            <a:ext cx="1903501" cy="19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j. j. thomson">
            <a:extLst>
              <a:ext uri="{FF2B5EF4-FFF2-40B4-BE49-F238E27FC236}">
                <a16:creationId xmlns:a16="http://schemas.microsoft.com/office/drawing/2014/main" id="{046BDA04-EEBC-12F4-164D-6334D744D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37" y="1143000"/>
            <a:ext cx="1779608" cy="26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4C6A6A-94C8-B8AD-8510-C1A805C994A7}"/>
              </a:ext>
            </a:extLst>
          </p:cNvPr>
          <p:cNvSpPr txBox="1"/>
          <p:nvPr/>
        </p:nvSpPr>
        <p:spPr>
          <a:xfrm>
            <a:off x="2214273" y="2769909"/>
            <a:ext cx="3567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beam must be charged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Ernest Rutherford: 1871 - 1937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441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IN 1909 performed the Gold foil experiment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Directed a stream of </a:t>
            </a:r>
            <a:r>
              <a:rPr lang="en-US" sz="2800" dirty="0">
                <a:latin typeface="Symbol" pitchFamily="18" charset="2"/>
              </a:rPr>
              <a:t>a</a:t>
            </a:r>
            <a:r>
              <a:rPr lang="en-US" sz="2800" baseline="30000" dirty="0"/>
              <a:t>2+</a:t>
            </a:r>
            <a:r>
              <a:rPr lang="en-US" sz="2800" dirty="0"/>
              <a:t> particles at a thin gold film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Expected a hole to be blown through the foil like a howitzer through tissue paper.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1 in 8000 bounced back!</a:t>
            </a:r>
          </a:p>
        </p:txBody>
      </p:sp>
      <p:pic>
        <p:nvPicPr>
          <p:cNvPr id="2" name="Google Shape;153;p9" descr="Experimental Evidence for the Structure of the Atom">
            <a:extLst>
              <a:ext uri="{FF2B5EF4-FFF2-40B4-BE49-F238E27FC236}">
                <a16:creationId xmlns:a16="http://schemas.microsoft.com/office/drawing/2014/main" id="{28D3DC3C-3527-E743-310D-4D9DBE12C5D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4" t="-3670" r="-2388" b="-932"/>
          <a:stretch>
            <a:fillRect/>
          </a:stretch>
        </p:blipFill>
        <p:spPr bwMode="auto">
          <a:xfrm>
            <a:off x="5029200" y="2133600"/>
            <a:ext cx="3896644" cy="259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solidFill>
                  <a:srgbClr val="FF9900"/>
                </a:solidFill>
                <a:effectLst/>
              </a:rPr>
              <a:t>Rutherford’s conclusion: 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11629" y="2209800"/>
            <a:ext cx="44958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400" dirty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a</a:t>
            </a:r>
            <a:r>
              <a:rPr lang="en-US" altLang="en-US" sz="2400" baseline="30000" dirty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2400" dirty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particles went though unchanged because of the vast spaces in the atom</a:t>
            </a:r>
          </a:p>
          <a:p>
            <a:r>
              <a:rPr lang="en-US" altLang="en-US" sz="2400" dirty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deviations were caused by the nucleus</a:t>
            </a:r>
          </a:p>
          <a:p>
            <a:r>
              <a:rPr lang="en-US" altLang="en-US" sz="2400" dirty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charge of the nucleus must be positive</a:t>
            </a:r>
          </a:p>
          <a:p>
            <a:r>
              <a:rPr lang="en-US" altLang="en-US" sz="2400" dirty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Reflected particles hit something massive.</a:t>
            </a:r>
          </a:p>
        </p:txBody>
      </p:sp>
      <p:pic>
        <p:nvPicPr>
          <p:cNvPr id="24580" name="Picture 8" descr="rutherford mod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905000"/>
            <a:ext cx="36576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err="1"/>
              <a:t>Neils</a:t>
            </a:r>
            <a:r>
              <a:rPr lang="en-US" dirty="0"/>
              <a:t> Bohr: 1885 – 1962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Proposed the Planetary Model of the Atom in 1913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From observations of emission spectra of the hydrogen atom, changed our understanding of the atom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Small nucleus with a positive charge (like Rutherford)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Electrons orbit the nucleus like planets around the sun.</a:t>
            </a:r>
          </a:p>
        </p:txBody>
      </p:sp>
      <p:pic>
        <p:nvPicPr>
          <p:cNvPr id="25604" name="Picture 8" descr="boh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3733800"/>
            <a:ext cx="2347913" cy="2667000"/>
          </a:xfrm>
        </p:spPr>
      </p:pic>
      <p:pic>
        <p:nvPicPr>
          <p:cNvPr id="25605" name="Picture 9" descr="bohr's mode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733800"/>
            <a:ext cx="2667000" cy="2438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4306</TotalTime>
  <Words>430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Symbol</vt:lpstr>
      <vt:lpstr>Tahoma</vt:lpstr>
      <vt:lpstr>Times New Roman</vt:lpstr>
      <vt:lpstr>Wingdings</vt:lpstr>
      <vt:lpstr>Balance</vt:lpstr>
      <vt:lpstr>Ocean</vt:lpstr>
      <vt:lpstr>The History of Everything!  From the dawn of time until now.</vt:lpstr>
      <vt:lpstr>Democritus: 460 – 370 BC</vt:lpstr>
      <vt:lpstr>Aristotle: 384 – 322 BC</vt:lpstr>
      <vt:lpstr>The Dark Ages… </vt:lpstr>
      <vt:lpstr>John Dalton: 1766 – 1844 </vt:lpstr>
      <vt:lpstr>J.J. Thomson: 1856 – 1940 </vt:lpstr>
      <vt:lpstr>Ernest Rutherford: 1871 - 1937 </vt:lpstr>
      <vt:lpstr>Rutherford’s conclusion: </vt:lpstr>
      <vt:lpstr>Neils Bohr: 1885 – 1962</vt:lpstr>
      <vt:lpstr>And energy levels too!</vt:lpstr>
      <vt:lpstr>One more view…</vt:lpstr>
      <vt:lpstr>A comparison…</vt:lpstr>
      <vt:lpstr>PowerPoint Presentation</vt:lpstr>
    </vt:vector>
  </TitlesOfParts>
  <Company>Jeffco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Everything!</dc:title>
  <dc:creator>JCPS</dc:creator>
  <cp:lastModifiedBy>Holland Jeff</cp:lastModifiedBy>
  <cp:revision>55</cp:revision>
  <dcterms:created xsi:type="dcterms:W3CDTF">2009-08-21T14:00:12Z</dcterms:created>
  <dcterms:modified xsi:type="dcterms:W3CDTF">2025-09-09T21:22:00Z</dcterms:modified>
</cp:coreProperties>
</file>