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handoutMasterIdLst>
    <p:handoutMasterId r:id="rId17"/>
  </p:handoutMasterIdLst>
  <p:sldIdLst>
    <p:sldId id="256" r:id="rId2"/>
    <p:sldId id="257" r:id="rId3"/>
    <p:sldId id="261" r:id="rId4"/>
    <p:sldId id="280" r:id="rId5"/>
    <p:sldId id="281" r:id="rId6"/>
    <p:sldId id="273" r:id="rId7"/>
    <p:sldId id="282" r:id="rId8"/>
    <p:sldId id="259" r:id="rId9"/>
    <p:sldId id="260" r:id="rId10"/>
    <p:sldId id="262" r:id="rId11"/>
    <p:sldId id="263" r:id="rId12"/>
    <p:sldId id="266" r:id="rId13"/>
    <p:sldId id="267" r:id="rId14"/>
    <p:sldId id="268" r:id="rId15"/>
    <p:sldId id="283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45E4F9"/>
    <a:srgbClr val="FF99FF"/>
    <a:srgbClr val="2CDBE4"/>
    <a:srgbClr val="0099FF"/>
    <a:srgbClr val="F91BD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3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71D94F-172C-B23F-A807-AD1A4C9B47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43ECFE-B4EA-B583-B90D-3AEF0D0BF9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485D8DAF-5F31-4411-93DA-D13D939D315C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27DD6-BF59-0CDA-57CB-92F65A9947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788D5-FC62-1CAA-AA72-4030232D12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02BDA6-6512-4574-832B-FCCCA5AEBE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2C3119B-1DA6-5D43-45A7-132E83FE3636}"/>
              </a:ext>
            </a:extLst>
          </p:cNvPr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13AE2E84-7F7C-90F2-947B-44752449FD3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5B08497A-4118-6F10-1B07-6825C8E9A0B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A390317C-D34B-8A11-DC78-7EACDB84ABE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B33D482B-AF96-3776-CD3D-3914A14E691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9D177B45-7F63-2105-4A8A-281641D83B5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63DE90F6-5A52-4416-B178-7E4D434285E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39CFA998-6741-F137-F4BC-477F048D0E5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2098786D-F941-EA7E-A4AE-A2AD7855224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02C27D7D-B896-2A81-2DFB-15A945DCAF5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E6DF75F9-901B-5AE5-1BDE-2C3D0E13B94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6C5BA532-7ADA-FC27-4E0B-5FDA4F17441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59D10EB7-BD01-51ED-5B3B-ACCEF816AD8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4C36C3B8-61E7-2481-475B-2511F7360F7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F4077AE0-AC86-5A15-0D81-EB0A7D7BC7D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C064DA2C-6A82-B768-05D8-C8A03C09D37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95A9D6C1-42AF-00CB-E3D7-27ECEBE70C2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98E98E46-701E-0C7A-E250-74530EC869B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4475D60E-D38B-FE65-6C7C-6F4CD14DF52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711AD6E2-771A-1C7E-6301-02711200C95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Rectangle 22">
              <a:extLst>
                <a:ext uri="{FF2B5EF4-FFF2-40B4-BE49-F238E27FC236}">
                  <a16:creationId xmlns:a16="http://schemas.microsoft.com/office/drawing/2014/main" id="{D5218B33-F116-C6A9-26A3-BF17C609021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B583DA0E-57F5-039D-1BE6-D5DD567E0AB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Rectangle 24">
              <a:extLst>
                <a:ext uri="{FF2B5EF4-FFF2-40B4-BE49-F238E27FC236}">
                  <a16:creationId xmlns:a16="http://schemas.microsoft.com/office/drawing/2014/main" id="{16DA06BA-FC29-F6B2-D303-8B9FBF0B6D9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E20A803A-98DE-A040-4D1D-83EC475262B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Rectangle 26">
              <a:extLst>
                <a:ext uri="{FF2B5EF4-FFF2-40B4-BE49-F238E27FC236}">
                  <a16:creationId xmlns:a16="http://schemas.microsoft.com/office/drawing/2014/main" id="{B37EEDDD-40A3-5153-55F1-CB9AD20DFA4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53C80326-1C8F-A618-5F88-72EEFFE0D96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Rectangle 28">
              <a:extLst>
                <a:ext uri="{FF2B5EF4-FFF2-40B4-BE49-F238E27FC236}">
                  <a16:creationId xmlns:a16="http://schemas.microsoft.com/office/drawing/2014/main" id="{6A0871F4-FEF0-2517-7A34-AA1FA7BCAFD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5E3F79B1-A03F-E3E1-B995-973368698B1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Rectangle 30">
              <a:extLst>
                <a:ext uri="{FF2B5EF4-FFF2-40B4-BE49-F238E27FC236}">
                  <a16:creationId xmlns:a16="http://schemas.microsoft.com/office/drawing/2014/main" id="{F59A70B5-715C-6E52-7E03-BCA86A215E3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" name="Rectangle 31">
              <a:extLst>
                <a:ext uri="{FF2B5EF4-FFF2-40B4-BE49-F238E27FC236}">
                  <a16:creationId xmlns:a16="http://schemas.microsoft.com/office/drawing/2014/main" id="{06B13EAC-41A9-C9ED-80EC-C1AD143496E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Rectangle 32">
              <a:extLst>
                <a:ext uri="{FF2B5EF4-FFF2-40B4-BE49-F238E27FC236}">
                  <a16:creationId xmlns:a16="http://schemas.microsoft.com/office/drawing/2014/main" id="{34308744-F1BB-8DDF-3213-E2F6C1E8721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Rectangle 33">
              <a:extLst>
                <a:ext uri="{FF2B5EF4-FFF2-40B4-BE49-F238E27FC236}">
                  <a16:creationId xmlns:a16="http://schemas.microsoft.com/office/drawing/2014/main" id="{51DAE0AA-3904-962D-CF07-946013A56FF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4" name="Rectangle 34">
              <a:extLst>
                <a:ext uri="{FF2B5EF4-FFF2-40B4-BE49-F238E27FC236}">
                  <a16:creationId xmlns:a16="http://schemas.microsoft.com/office/drawing/2014/main" id="{8A3535EC-0FA0-AB0C-1C3F-E8EC9EF1EBF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5" name="Oval 35">
              <a:extLst>
                <a:ext uri="{FF2B5EF4-FFF2-40B4-BE49-F238E27FC236}">
                  <a16:creationId xmlns:a16="http://schemas.microsoft.com/office/drawing/2014/main" id="{2030E285-4880-5697-CF3F-C7C4A55B1E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6" name="Oval 36">
              <a:extLst>
                <a:ext uri="{FF2B5EF4-FFF2-40B4-BE49-F238E27FC236}">
                  <a16:creationId xmlns:a16="http://schemas.microsoft.com/office/drawing/2014/main" id="{A12B4DDE-5DBD-616A-93FE-6E13933BB9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7" name="Oval 37">
              <a:extLst>
                <a:ext uri="{FF2B5EF4-FFF2-40B4-BE49-F238E27FC236}">
                  <a16:creationId xmlns:a16="http://schemas.microsoft.com/office/drawing/2014/main" id="{65ADC341-0E58-655C-92AF-367A988D84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8" name="Oval 38">
              <a:extLst>
                <a:ext uri="{FF2B5EF4-FFF2-40B4-BE49-F238E27FC236}">
                  <a16:creationId xmlns:a16="http://schemas.microsoft.com/office/drawing/2014/main" id="{AF81E2F3-C201-AFC0-35F7-9FE2A26CD8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9" name="Oval 39">
              <a:extLst>
                <a:ext uri="{FF2B5EF4-FFF2-40B4-BE49-F238E27FC236}">
                  <a16:creationId xmlns:a16="http://schemas.microsoft.com/office/drawing/2014/main" id="{41AE2DAB-1782-912C-C4E2-F1B6E18BCA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0" name="Oval 40">
              <a:extLst>
                <a:ext uri="{FF2B5EF4-FFF2-40B4-BE49-F238E27FC236}">
                  <a16:creationId xmlns:a16="http://schemas.microsoft.com/office/drawing/2014/main" id="{42A0B1E3-4B19-2C4A-6FB8-E294CAD992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" name="Oval 41">
              <a:extLst>
                <a:ext uri="{FF2B5EF4-FFF2-40B4-BE49-F238E27FC236}">
                  <a16:creationId xmlns:a16="http://schemas.microsoft.com/office/drawing/2014/main" id="{FE1B9B0E-9844-79CB-DDB2-AE4F22E8E9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2" name="Oval 42">
              <a:extLst>
                <a:ext uri="{FF2B5EF4-FFF2-40B4-BE49-F238E27FC236}">
                  <a16:creationId xmlns:a16="http://schemas.microsoft.com/office/drawing/2014/main" id="{E0A518F5-6022-985C-DC1E-5E26ACB3A5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3" name="Oval 43">
              <a:extLst>
                <a:ext uri="{FF2B5EF4-FFF2-40B4-BE49-F238E27FC236}">
                  <a16:creationId xmlns:a16="http://schemas.microsoft.com/office/drawing/2014/main" id="{5D2D155B-91BD-976D-1ACF-F4C1C4C698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4" name="Oval 44">
              <a:extLst>
                <a:ext uri="{FF2B5EF4-FFF2-40B4-BE49-F238E27FC236}">
                  <a16:creationId xmlns:a16="http://schemas.microsoft.com/office/drawing/2014/main" id="{662B4C1B-435F-8813-0BA7-ADD11B1BCA9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5" name="Oval 45">
              <a:extLst>
                <a:ext uri="{FF2B5EF4-FFF2-40B4-BE49-F238E27FC236}">
                  <a16:creationId xmlns:a16="http://schemas.microsoft.com/office/drawing/2014/main" id="{00BC34E4-8B0B-41BA-B2C6-F279C9CBB8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6" name="Oval 46">
              <a:extLst>
                <a:ext uri="{FF2B5EF4-FFF2-40B4-BE49-F238E27FC236}">
                  <a16:creationId xmlns:a16="http://schemas.microsoft.com/office/drawing/2014/main" id="{CA1CBDF3-9F54-AEFB-80DF-815DDF33824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7" name="Oval 47">
              <a:extLst>
                <a:ext uri="{FF2B5EF4-FFF2-40B4-BE49-F238E27FC236}">
                  <a16:creationId xmlns:a16="http://schemas.microsoft.com/office/drawing/2014/main" id="{5901646C-19A2-7CA1-CD61-E5896179923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8" name="Oval 48">
              <a:extLst>
                <a:ext uri="{FF2B5EF4-FFF2-40B4-BE49-F238E27FC236}">
                  <a16:creationId xmlns:a16="http://schemas.microsoft.com/office/drawing/2014/main" id="{86E14916-6F94-7022-9E4D-44F07C617F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9" name="Oval 49">
              <a:extLst>
                <a:ext uri="{FF2B5EF4-FFF2-40B4-BE49-F238E27FC236}">
                  <a16:creationId xmlns:a16="http://schemas.microsoft.com/office/drawing/2014/main" id="{35C6ADD0-C265-1E09-9C02-BFC2F5A4C2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0" name="Oval 50">
              <a:extLst>
                <a:ext uri="{FF2B5EF4-FFF2-40B4-BE49-F238E27FC236}">
                  <a16:creationId xmlns:a16="http://schemas.microsoft.com/office/drawing/2014/main" id="{49F9C1B2-CA80-AF23-C429-652E1554338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1" name="Oval 51">
              <a:extLst>
                <a:ext uri="{FF2B5EF4-FFF2-40B4-BE49-F238E27FC236}">
                  <a16:creationId xmlns:a16="http://schemas.microsoft.com/office/drawing/2014/main" id="{884D6B8E-C0E0-1146-A8BD-A9D300E6B45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2" name="Oval 52">
              <a:extLst>
                <a:ext uri="{FF2B5EF4-FFF2-40B4-BE49-F238E27FC236}">
                  <a16:creationId xmlns:a16="http://schemas.microsoft.com/office/drawing/2014/main" id="{286B462F-D761-0EA3-36A6-5E129F0DF1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3" name="Oval 53">
              <a:extLst>
                <a:ext uri="{FF2B5EF4-FFF2-40B4-BE49-F238E27FC236}">
                  <a16:creationId xmlns:a16="http://schemas.microsoft.com/office/drawing/2014/main" id="{EB43C355-66CD-6B1D-844F-B37ED11772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4" name="Oval 54">
              <a:extLst>
                <a:ext uri="{FF2B5EF4-FFF2-40B4-BE49-F238E27FC236}">
                  <a16:creationId xmlns:a16="http://schemas.microsoft.com/office/drawing/2014/main" id="{9ABEEFD9-6204-B2C3-EE4A-5847669C78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5" name="Oval 55">
              <a:extLst>
                <a:ext uri="{FF2B5EF4-FFF2-40B4-BE49-F238E27FC236}">
                  <a16:creationId xmlns:a16="http://schemas.microsoft.com/office/drawing/2014/main" id="{9B4476F3-8769-6E48-1F38-DE2C146787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6" name="Oval 56">
              <a:extLst>
                <a:ext uri="{FF2B5EF4-FFF2-40B4-BE49-F238E27FC236}">
                  <a16:creationId xmlns:a16="http://schemas.microsoft.com/office/drawing/2014/main" id="{E6C7CBA4-C241-235D-FE83-EA7EFD65ED9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7" name="Oval 57">
              <a:extLst>
                <a:ext uri="{FF2B5EF4-FFF2-40B4-BE49-F238E27FC236}">
                  <a16:creationId xmlns:a16="http://schemas.microsoft.com/office/drawing/2014/main" id="{7040E06B-1415-43AC-D78C-D9152887E4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8" name="Oval 58">
              <a:extLst>
                <a:ext uri="{FF2B5EF4-FFF2-40B4-BE49-F238E27FC236}">
                  <a16:creationId xmlns:a16="http://schemas.microsoft.com/office/drawing/2014/main" id="{FEF83ABB-CEAE-6A2B-AF8A-BFD32B5417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9" name="Oval 59">
              <a:extLst>
                <a:ext uri="{FF2B5EF4-FFF2-40B4-BE49-F238E27FC236}">
                  <a16:creationId xmlns:a16="http://schemas.microsoft.com/office/drawing/2014/main" id="{D41867A3-2C93-9F28-F27D-9AD0C34926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0" name="Oval 60">
              <a:extLst>
                <a:ext uri="{FF2B5EF4-FFF2-40B4-BE49-F238E27FC236}">
                  <a16:creationId xmlns:a16="http://schemas.microsoft.com/office/drawing/2014/main" id="{32A63B9D-D7FA-B9A9-3149-9D7AB594157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1" name="Oval 61">
              <a:extLst>
                <a:ext uri="{FF2B5EF4-FFF2-40B4-BE49-F238E27FC236}">
                  <a16:creationId xmlns:a16="http://schemas.microsoft.com/office/drawing/2014/main" id="{92447918-D848-4F39-D304-FB2368402ED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2" name="Oval 62">
              <a:extLst>
                <a:ext uri="{FF2B5EF4-FFF2-40B4-BE49-F238E27FC236}">
                  <a16:creationId xmlns:a16="http://schemas.microsoft.com/office/drawing/2014/main" id="{8CD4550B-038C-EAEA-6016-0C90982175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3" name="Oval 63">
              <a:extLst>
                <a:ext uri="{FF2B5EF4-FFF2-40B4-BE49-F238E27FC236}">
                  <a16:creationId xmlns:a16="http://schemas.microsoft.com/office/drawing/2014/main" id="{6D929865-92E1-6524-6D17-4533E84399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76" name="Oval 64">
              <a:extLst>
                <a:ext uri="{FF2B5EF4-FFF2-40B4-BE49-F238E27FC236}">
                  <a16:creationId xmlns:a16="http://schemas.microsoft.com/office/drawing/2014/main" id="{253FDCD8-7985-D345-AC3F-BBCDD189C7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77" name="Oval 65">
              <a:extLst>
                <a:ext uri="{FF2B5EF4-FFF2-40B4-BE49-F238E27FC236}">
                  <a16:creationId xmlns:a16="http://schemas.microsoft.com/office/drawing/2014/main" id="{CC95183F-705D-E389-F8B8-D184B666FA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78" name="Oval 66">
              <a:extLst>
                <a:ext uri="{FF2B5EF4-FFF2-40B4-BE49-F238E27FC236}">
                  <a16:creationId xmlns:a16="http://schemas.microsoft.com/office/drawing/2014/main" id="{22866934-9047-0253-C9BB-6E172E696B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79" name="Oval 67">
              <a:extLst>
                <a:ext uri="{FF2B5EF4-FFF2-40B4-BE49-F238E27FC236}">
                  <a16:creationId xmlns:a16="http://schemas.microsoft.com/office/drawing/2014/main" id="{F69A61BC-745E-81AD-577A-C5F2AB294A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0" name="Oval 68">
              <a:extLst>
                <a:ext uri="{FF2B5EF4-FFF2-40B4-BE49-F238E27FC236}">
                  <a16:creationId xmlns:a16="http://schemas.microsoft.com/office/drawing/2014/main" id="{4616E087-1A70-0AAC-5BA5-27BA47C2B83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1" name="Oval 69">
              <a:extLst>
                <a:ext uri="{FF2B5EF4-FFF2-40B4-BE49-F238E27FC236}">
                  <a16:creationId xmlns:a16="http://schemas.microsoft.com/office/drawing/2014/main" id="{9E8069AC-66BA-20E8-0A8A-2D6F0429C9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2" name="Oval 70">
              <a:extLst>
                <a:ext uri="{FF2B5EF4-FFF2-40B4-BE49-F238E27FC236}">
                  <a16:creationId xmlns:a16="http://schemas.microsoft.com/office/drawing/2014/main" id="{52A5817C-8F50-0D92-D0DB-F5BECA82F8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3" name="Oval 71">
              <a:extLst>
                <a:ext uri="{FF2B5EF4-FFF2-40B4-BE49-F238E27FC236}">
                  <a16:creationId xmlns:a16="http://schemas.microsoft.com/office/drawing/2014/main" id="{A6946663-2215-2419-B9A9-5F46E04779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4" name="Oval 72">
              <a:extLst>
                <a:ext uri="{FF2B5EF4-FFF2-40B4-BE49-F238E27FC236}">
                  <a16:creationId xmlns:a16="http://schemas.microsoft.com/office/drawing/2014/main" id="{3784D0C1-7959-A4F1-E4D4-D5E24349D7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5" name="Oval 73">
              <a:extLst>
                <a:ext uri="{FF2B5EF4-FFF2-40B4-BE49-F238E27FC236}">
                  <a16:creationId xmlns:a16="http://schemas.microsoft.com/office/drawing/2014/main" id="{35593812-4D92-A2E4-DD48-7EDC3D528B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6" name="Oval 74">
              <a:extLst>
                <a:ext uri="{FF2B5EF4-FFF2-40B4-BE49-F238E27FC236}">
                  <a16:creationId xmlns:a16="http://schemas.microsoft.com/office/drawing/2014/main" id="{BB5F3C07-3B14-6C72-D5A2-2E38854459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7" name="Oval 75">
              <a:extLst>
                <a:ext uri="{FF2B5EF4-FFF2-40B4-BE49-F238E27FC236}">
                  <a16:creationId xmlns:a16="http://schemas.microsoft.com/office/drawing/2014/main" id="{7FBA8A64-BB49-0514-3809-20458535AB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8" name="Oval 76">
              <a:extLst>
                <a:ext uri="{FF2B5EF4-FFF2-40B4-BE49-F238E27FC236}">
                  <a16:creationId xmlns:a16="http://schemas.microsoft.com/office/drawing/2014/main" id="{F4C15A91-DEAC-5CC4-A28E-E5C6FAE6E8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89" name="Oval 77">
              <a:extLst>
                <a:ext uri="{FF2B5EF4-FFF2-40B4-BE49-F238E27FC236}">
                  <a16:creationId xmlns:a16="http://schemas.microsoft.com/office/drawing/2014/main" id="{B10C4180-B758-F3D5-1A13-8257D7D95C5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0" name="Oval 78">
              <a:extLst>
                <a:ext uri="{FF2B5EF4-FFF2-40B4-BE49-F238E27FC236}">
                  <a16:creationId xmlns:a16="http://schemas.microsoft.com/office/drawing/2014/main" id="{EF3DECF6-822F-61ED-A425-A31E378B4C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1" name="Oval 79">
              <a:extLst>
                <a:ext uri="{FF2B5EF4-FFF2-40B4-BE49-F238E27FC236}">
                  <a16:creationId xmlns:a16="http://schemas.microsoft.com/office/drawing/2014/main" id="{6B38DBA8-97B4-5ED6-0F0A-910C4371D1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2" name="Oval 80">
              <a:extLst>
                <a:ext uri="{FF2B5EF4-FFF2-40B4-BE49-F238E27FC236}">
                  <a16:creationId xmlns:a16="http://schemas.microsoft.com/office/drawing/2014/main" id="{0510D891-0FC7-D890-84AA-6AF034A5230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3" name="Oval 81">
              <a:extLst>
                <a:ext uri="{FF2B5EF4-FFF2-40B4-BE49-F238E27FC236}">
                  <a16:creationId xmlns:a16="http://schemas.microsoft.com/office/drawing/2014/main" id="{932E4009-2CBD-4C35-0231-625B217A59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4" name="Oval 82">
              <a:extLst>
                <a:ext uri="{FF2B5EF4-FFF2-40B4-BE49-F238E27FC236}">
                  <a16:creationId xmlns:a16="http://schemas.microsoft.com/office/drawing/2014/main" id="{F9B7D342-5D3B-235E-1CD6-624A0D7B670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5" name="Oval 83">
              <a:extLst>
                <a:ext uri="{FF2B5EF4-FFF2-40B4-BE49-F238E27FC236}">
                  <a16:creationId xmlns:a16="http://schemas.microsoft.com/office/drawing/2014/main" id="{16492B16-A83F-6600-1B08-61BDE893F9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6" name="Oval 84">
              <a:extLst>
                <a:ext uri="{FF2B5EF4-FFF2-40B4-BE49-F238E27FC236}">
                  <a16:creationId xmlns:a16="http://schemas.microsoft.com/office/drawing/2014/main" id="{A7EB5694-8A81-CF4A-2032-730D8F8A38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7" name="Oval 85">
              <a:extLst>
                <a:ext uri="{FF2B5EF4-FFF2-40B4-BE49-F238E27FC236}">
                  <a16:creationId xmlns:a16="http://schemas.microsoft.com/office/drawing/2014/main" id="{02DEB86A-7670-2283-36F7-10102BBAEA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8" name="Oval 86">
              <a:extLst>
                <a:ext uri="{FF2B5EF4-FFF2-40B4-BE49-F238E27FC236}">
                  <a16:creationId xmlns:a16="http://schemas.microsoft.com/office/drawing/2014/main" id="{9809B20E-0314-8149-9A92-B03220D721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599" name="Oval 87">
              <a:extLst>
                <a:ext uri="{FF2B5EF4-FFF2-40B4-BE49-F238E27FC236}">
                  <a16:creationId xmlns:a16="http://schemas.microsoft.com/office/drawing/2014/main" id="{57D9AA6B-DE6D-1EE5-5D8F-42C3289C2BC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0" name="Oval 88">
              <a:extLst>
                <a:ext uri="{FF2B5EF4-FFF2-40B4-BE49-F238E27FC236}">
                  <a16:creationId xmlns:a16="http://schemas.microsoft.com/office/drawing/2014/main" id="{D474BECD-79AB-28E7-1685-F3538409C16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1" name="Oval 89">
              <a:extLst>
                <a:ext uri="{FF2B5EF4-FFF2-40B4-BE49-F238E27FC236}">
                  <a16:creationId xmlns:a16="http://schemas.microsoft.com/office/drawing/2014/main" id="{6195153E-4487-1EDA-F237-D7F5CE5CEE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4" name="Oval 90">
              <a:extLst>
                <a:ext uri="{FF2B5EF4-FFF2-40B4-BE49-F238E27FC236}">
                  <a16:creationId xmlns:a16="http://schemas.microsoft.com/office/drawing/2014/main" id="{14BB6D8C-6E0F-464A-868B-6A81182DF17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5" name="Oval 91">
              <a:extLst>
                <a:ext uri="{FF2B5EF4-FFF2-40B4-BE49-F238E27FC236}">
                  <a16:creationId xmlns:a16="http://schemas.microsoft.com/office/drawing/2014/main" id="{C182F4DD-30EF-0BF0-DAC9-F9DA4E517E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6" name="Oval 92">
              <a:extLst>
                <a:ext uri="{FF2B5EF4-FFF2-40B4-BE49-F238E27FC236}">
                  <a16:creationId xmlns:a16="http://schemas.microsoft.com/office/drawing/2014/main" id="{0A151079-355E-191A-7F85-2FD9177257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7" name="Oval 93">
              <a:extLst>
                <a:ext uri="{FF2B5EF4-FFF2-40B4-BE49-F238E27FC236}">
                  <a16:creationId xmlns:a16="http://schemas.microsoft.com/office/drawing/2014/main" id="{2FC70B5E-FDD1-EF6B-0785-8FE2B8AB12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8" name="Oval 94">
              <a:extLst>
                <a:ext uri="{FF2B5EF4-FFF2-40B4-BE49-F238E27FC236}">
                  <a16:creationId xmlns:a16="http://schemas.microsoft.com/office/drawing/2014/main" id="{242193BF-B602-F3EA-E0A4-30081993353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09" name="Oval 95">
              <a:extLst>
                <a:ext uri="{FF2B5EF4-FFF2-40B4-BE49-F238E27FC236}">
                  <a16:creationId xmlns:a16="http://schemas.microsoft.com/office/drawing/2014/main" id="{97783A2F-3F84-6D19-55AC-6001BF8532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0" name="Oval 96">
              <a:extLst>
                <a:ext uri="{FF2B5EF4-FFF2-40B4-BE49-F238E27FC236}">
                  <a16:creationId xmlns:a16="http://schemas.microsoft.com/office/drawing/2014/main" id="{5ACC014C-7CA2-0E62-ADF3-7282103ED37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1" name="Oval 97">
              <a:extLst>
                <a:ext uri="{FF2B5EF4-FFF2-40B4-BE49-F238E27FC236}">
                  <a16:creationId xmlns:a16="http://schemas.microsoft.com/office/drawing/2014/main" id="{CF4A5921-57EF-1DB9-29BC-9982C32D21F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2" name="Oval 98">
              <a:extLst>
                <a:ext uri="{FF2B5EF4-FFF2-40B4-BE49-F238E27FC236}">
                  <a16:creationId xmlns:a16="http://schemas.microsoft.com/office/drawing/2014/main" id="{3DFD26CA-230F-FD62-F7F2-F5D32D335E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3" name="Oval 99">
              <a:extLst>
                <a:ext uri="{FF2B5EF4-FFF2-40B4-BE49-F238E27FC236}">
                  <a16:creationId xmlns:a16="http://schemas.microsoft.com/office/drawing/2014/main" id="{34ED5E4D-01F5-0117-67C6-7FE3283DC2B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4" name="Oval 100">
              <a:extLst>
                <a:ext uri="{FF2B5EF4-FFF2-40B4-BE49-F238E27FC236}">
                  <a16:creationId xmlns:a16="http://schemas.microsoft.com/office/drawing/2014/main" id="{BDFC0D2D-23E6-395E-5C79-9CD3D68347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5" name="Oval 101">
              <a:extLst>
                <a:ext uri="{FF2B5EF4-FFF2-40B4-BE49-F238E27FC236}">
                  <a16:creationId xmlns:a16="http://schemas.microsoft.com/office/drawing/2014/main" id="{5AE66D15-3900-7CFF-5C57-A994C90441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6" name="Oval 102">
              <a:extLst>
                <a:ext uri="{FF2B5EF4-FFF2-40B4-BE49-F238E27FC236}">
                  <a16:creationId xmlns:a16="http://schemas.microsoft.com/office/drawing/2014/main" id="{6A5205DF-EDE6-E612-5BED-C81966EC35A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7" name="Oval 103">
              <a:extLst>
                <a:ext uri="{FF2B5EF4-FFF2-40B4-BE49-F238E27FC236}">
                  <a16:creationId xmlns:a16="http://schemas.microsoft.com/office/drawing/2014/main" id="{E8A5CE57-6D71-4CCA-C888-AEC61927C7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8" name="Oval 104">
              <a:extLst>
                <a:ext uri="{FF2B5EF4-FFF2-40B4-BE49-F238E27FC236}">
                  <a16:creationId xmlns:a16="http://schemas.microsoft.com/office/drawing/2014/main" id="{877615A2-B158-97CD-6D90-241FE25011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19" name="Oval 105">
              <a:extLst>
                <a:ext uri="{FF2B5EF4-FFF2-40B4-BE49-F238E27FC236}">
                  <a16:creationId xmlns:a16="http://schemas.microsoft.com/office/drawing/2014/main" id="{B1FDF7DD-7195-D6C9-1727-950014487B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0" name="Oval 106">
              <a:extLst>
                <a:ext uri="{FF2B5EF4-FFF2-40B4-BE49-F238E27FC236}">
                  <a16:creationId xmlns:a16="http://schemas.microsoft.com/office/drawing/2014/main" id="{7A8E3A26-72C5-5AA4-76D3-4511C623CBA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1" name="Oval 107">
              <a:extLst>
                <a:ext uri="{FF2B5EF4-FFF2-40B4-BE49-F238E27FC236}">
                  <a16:creationId xmlns:a16="http://schemas.microsoft.com/office/drawing/2014/main" id="{2F1D021D-76AE-2F7C-7DCF-AB5CCD9DD3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2" name="Oval 108">
              <a:extLst>
                <a:ext uri="{FF2B5EF4-FFF2-40B4-BE49-F238E27FC236}">
                  <a16:creationId xmlns:a16="http://schemas.microsoft.com/office/drawing/2014/main" id="{20EF2666-B71C-60F1-779F-5F826A5E04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3" name="Oval 109">
              <a:extLst>
                <a:ext uri="{FF2B5EF4-FFF2-40B4-BE49-F238E27FC236}">
                  <a16:creationId xmlns:a16="http://schemas.microsoft.com/office/drawing/2014/main" id="{9B870998-4383-897F-9428-7B5162B825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4" name="Oval 110">
              <a:extLst>
                <a:ext uri="{FF2B5EF4-FFF2-40B4-BE49-F238E27FC236}">
                  <a16:creationId xmlns:a16="http://schemas.microsoft.com/office/drawing/2014/main" id="{C83AF842-DF9B-275F-B384-2803EDFE771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5" name="Oval 111">
              <a:extLst>
                <a:ext uri="{FF2B5EF4-FFF2-40B4-BE49-F238E27FC236}">
                  <a16:creationId xmlns:a16="http://schemas.microsoft.com/office/drawing/2014/main" id="{739CB4E6-07CE-A8AD-F5DC-EC256A0198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6" name="Oval 112">
              <a:extLst>
                <a:ext uri="{FF2B5EF4-FFF2-40B4-BE49-F238E27FC236}">
                  <a16:creationId xmlns:a16="http://schemas.microsoft.com/office/drawing/2014/main" id="{717A8086-DD3D-0397-BCEF-769A3CDDF72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7" name="Oval 113">
              <a:extLst>
                <a:ext uri="{FF2B5EF4-FFF2-40B4-BE49-F238E27FC236}">
                  <a16:creationId xmlns:a16="http://schemas.microsoft.com/office/drawing/2014/main" id="{8EE4F6F4-F741-D0B8-8132-FC35A650E8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8" name="Oval 114">
              <a:extLst>
                <a:ext uri="{FF2B5EF4-FFF2-40B4-BE49-F238E27FC236}">
                  <a16:creationId xmlns:a16="http://schemas.microsoft.com/office/drawing/2014/main" id="{4EBD05CA-CB41-9B75-E84A-157D2B0ADD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29" name="Oval 115">
              <a:extLst>
                <a:ext uri="{FF2B5EF4-FFF2-40B4-BE49-F238E27FC236}">
                  <a16:creationId xmlns:a16="http://schemas.microsoft.com/office/drawing/2014/main" id="{F9E24952-8E35-E9C8-887B-21B7583F58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0" name="Oval 116">
              <a:extLst>
                <a:ext uri="{FF2B5EF4-FFF2-40B4-BE49-F238E27FC236}">
                  <a16:creationId xmlns:a16="http://schemas.microsoft.com/office/drawing/2014/main" id="{3B16ED4E-881E-3253-4603-9C06A4BDBC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1" name="Oval 117">
              <a:extLst>
                <a:ext uri="{FF2B5EF4-FFF2-40B4-BE49-F238E27FC236}">
                  <a16:creationId xmlns:a16="http://schemas.microsoft.com/office/drawing/2014/main" id="{D6105260-3D60-D3D3-6B28-1EAF38B73D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2" name="Oval 118">
              <a:extLst>
                <a:ext uri="{FF2B5EF4-FFF2-40B4-BE49-F238E27FC236}">
                  <a16:creationId xmlns:a16="http://schemas.microsoft.com/office/drawing/2014/main" id="{2C106EDC-5CA3-7CC8-7E6D-656DBC97E5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3" name="Oval 119">
              <a:extLst>
                <a:ext uri="{FF2B5EF4-FFF2-40B4-BE49-F238E27FC236}">
                  <a16:creationId xmlns:a16="http://schemas.microsoft.com/office/drawing/2014/main" id="{EA763114-001C-91A2-B06D-BE43120F2B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4" name="Oval 120">
              <a:extLst>
                <a:ext uri="{FF2B5EF4-FFF2-40B4-BE49-F238E27FC236}">
                  <a16:creationId xmlns:a16="http://schemas.microsoft.com/office/drawing/2014/main" id="{2EBC612E-2887-7EB0-65EA-9723A3CD05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5" name="Oval 121">
              <a:extLst>
                <a:ext uri="{FF2B5EF4-FFF2-40B4-BE49-F238E27FC236}">
                  <a16:creationId xmlns:a16="http://schemas.microsoft.com/office/drawing/2014/main" id="{5F3512DF-9096-8CF7-BEBC-1CFBC8BF873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6" name="Oval 122">
              <a:extLst>
                <a:ext uri="{FF2B5EF4-FFF2-40B4-BE49-F238E27FC236}">
                  <a16:creationId xmlns:a16="http://schemas.microsoft.com/office/drawing/2014/main" id="{1245E48D-7EAB-73CE-B9A5-E52759BCA50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7" name="Oval 123">
              <a:extLst>
                <a:ext uri="{FF2B5EF4-FFF2-40B4-BE49-F238E27FC236}">
                  <a16:creationId xmlns:a16="http://schemas.microsoft.com/office/drawing/2014/main" id="{625D6022-05DB-4195-E317-15243CE695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8" name="Oval 124">
              <a:extLst>
                <a:ext uri="{FF2B5EF4-FFF2-40B4-BE49-F238E27FC236}">
                  <a16:creationId xmlns:a16="http://schemas.microsoft.com/office/drawing/2014/main" id="{D6807D5B-67E4-1041-762B-B9C046810C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39" name="Oval 125">
              <a:extLst>
                <a:ext uri="{FF2B5EF4-FFF2-40B4-BE49-F238E27FC236}">
                  <a16:creationId xmlns:a16="http://schemas.microsoft.com/office/drawing/2014/main" id="{04016ED0-37C6-D555-F69A-B631D2E1FDB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0" name="Oval 126">
              <a:extLst>
                <a:ext uri="{FF2B5EF4-FFF2-40B4-BE49-F238E27FC236}">
                  <a16:creationId xmlns:a16="http://schemas.microsoft.com/office/drawing/2014/main" id="{7A3A15FF-C75B-9408-C9F6-6517F9A8E4B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1" name="Oval 127">
              <a:extLst>
                <a:ext uri="{FF2B5EF4-FFF2-40B4-BE49-F238E27FC236}">
                  <a16:creationId xmlns:a16="http://schemas.microsoft.com/office/drawing/2014/main" id="{8D7726FE-B47D-D1A2-AF9D-86B2EA9406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2" name="Oval 128">
              <a:extLst>
                <a:ext uri="{FF2B5EF4-FFF2-40B4-BE49-F238E27FC236}">
                  <a16:creationId xmlns:a16="http://schemas.microsoft.com/office/drawing/2014/main" id="{3FD71B82-BE16-E92D-1B40-83D4E4A2879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3" name="Oval 129">
              <a:extLst>
                <a:ext uri="{FF2B5EF4-FFF2-40B4-BE49-F238E27FC236}">
                  <a16:creationId xmlns:a16="http://schemas.microsoft.com/office/drawing/2014/main" id="{7D8D84F5-DDCF-A52B-C559-E976423573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4" name="Oval 130">
              <a:extLst>
                <a:ext uri="{FF2B5EF4-FFF2-40B4-BE49-F238E27FC236}">
                  <a16:creationId xmlns:a16="http://schemas.microsoft.com/office/drawing/2014/main" id="{1DF459E9-4818-E467-1DC4-46963038B0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5" name="Oval 131">
              <a:extLst>
                <a:ext uri="{FF2B5EF4-FFF2-40B4-BE49-F238E27FC236}">
                  <a16:creationId xmlns:a16="http://schemas.microsoft.com/office/drawing/2014/main" id="{639D1CD3-5286-BC7D-F858-2421ADEC0A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6" name="Oval 132">
              <a:extLst>
                <a:ext uri="{FF2B5EF4-FFF2-40B4-BE49-F238E27FC236}">
                  <a16:creationId xmlns:a16="http://schemas.microsoft.com/office/drawing/2014/main" id="{3F88A33B-3B58-6C5A-0B0B-9A97C17C369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7" name="Oval 133">
              <a:extLst>
                <a:ext uri="{FF2B5EF4-FFF2-40B4-BE49-F238E27FC236}">
                  <a16:creationId xmlns:a16="http://schemas.microsoft.com/office/drawing/2014/main" id="{964610D6-CC58-5A64-36C3-B885CFF2094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8" name="Oval 134">
              <a:extLst>
                <a:ext uri="{FF2B5EF4-FFF2-40B4-BE49-F238E27FC236}">
                  <a16:creationId xmlns:a16="http://schemas.microsoft.com/office/drawing/2014/main" id="{2E298A1E-3692-CFC0-15F3-1EBE5B8B92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49" name="Oval 135">
              <a:extLst>
                <a:ext uri="{FF2B5EF4-FFF2-40B4-BE49-F238E27FC236}">
                  <a16:creationId xmlns:a16="http://schemas.microsoft.com/office/drawing/2014/main" id="{42EBFDB5-021A-FFEE-F91E-974CAC428D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0" name="Oval 136">
              <a:extLst>
                <a:ext uri="{FF2B5EF4-FFF2-40B4-BE49-F238E27FC236}">
                  <a16:creationId xmlns:a16="http://schemas.microsoft.com/office/drawing/2014/main" id="{97D1C7FD-3309-6539-183C-C2DDFF739B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1" name="Oval 137">
              <a:extLst>
                <a:ext uri="{FF2B5EF4-FFF2-40B4-BE49-F238E27FC236}">
                  <a16:creationId xmlns:a16="http://schemas.microsoft.com/office/drawing/2014/main" id="{5B4DEF30-5234-1DD5-8504-DA10F69B1F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2" name="Oval 138">
              <a:extLst>
                <a:ext uri="{FF2B5EF4-FFF2-40B4-BE49-F238E27FC236}">
                  <a16:creationId xmlns:a16="http://schemas.microsoft.com/office/drawing/2014/main" id="{DA09926C-1C23-99A5-BAEF-95FC294115F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3" name="Oval 139">
              <a:extLst>
                <a:ext uri="{FF2B5EF4-FFF2-40B4-BE49-F238E27FC236}">
                  <a16:creationId xmlns:a16="http://schemas.microsoft.com/office/drawing/2014/main" id="{9DC1304E-372E-D924-195F-75B824A99C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4" name="Oval 140">
              <a:extLst>
                <a:ext uri="{FF2B5EF4-FFF2-40B4-BE49-F238E27FC236}">
                  <a16:creationId xmlns:a16="http://schemas.microsoft.com/office/drawing/2014/main" id="{0A3D5F74-783A-9A78-9E4A-93FB599397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5" name="Oval 141">
              <a:extLst>
                <a:ext uri="{FF2B5EF4-FFF2-40B4-BE49-F238E27FC236}">
                  <a16:creationId xmlns:a16="http://schemas.microsoft.com/office/drawing/2014/main" id="{463478BE-FFF4-EF76-5A6F-50FF105133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6" name="Oval 142">
              <a:extLst>
                <a:ext uri="{FF2B5EF4-FFF2-40B4-BE49-F238E27FC236}">
                  <a16:creationId xmlns:a16="http://schemas.microsoft.com/office/drawing/2014/main" id="{1720475A-F6CF-6F67-F0D6-741801131B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7" name="Oval 143">
              <a:extLst>
                <a:ext uri="{FF2B5EF4-FFF2-40B4-BE49-F238E27FC236}">
                  <a16:creationId xmlns:a16="http://schemas.microsoft.com/office/drawing/2014/main" id="{2C97169E-7137-5E31-9653-6D0A4460DB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8" name="Oval 144">
              <a:extLst>
                <a:ext uri="{FF2B5EF4-FFF2-40B4-BE49-F238E27FC236}">
                  <a16:creationId xmlns:a16="http://schemas.microsoft.com/office/drawing/2014/main" id="{8F7B988F-C0B1-3D2E-5F5E-44A3A08ED4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59" name="Oval 145">
              <a:extLst>
                <a:ext uri="{FF2B5EF4-FFF2-40B4-BE49-F238E27FC236}">
                  <a16:creationId xmlns:a16="http://schemas.microsoft.com/office/drawing/2014/main" id="{5745995F-FAD5-1BA1-34ED-C761805F2D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0" name="Oval 146">
              <a:extLst>
                <a:ext uri="{FF2B5EF4-FFF2-40B4-BE49-F238E27FC236}">
                  <a16:creationId xmlns:a16="http://schemas.microsoft.com/office/drawing/2014/main" id="{F866BD9A-80CD-B9CE-E015-147AB16C8B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1" name="Oval 147">
              <a:extLst>
                <a:ext uri="{FF2B5EF4-FFF2-40B4-BE49-F238E27FC236}">
                  <a16:creationId xmlns:a16="http://schemas.microsoft.com/office/drawing/2014/main" id="{28DE9DE3-B1F1-8BC9-B4DE-E8E95E913F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2" name="Oval 148">
              <a:extLst>
                <a:ext uri="{FF2B5EF4-FFF2-40B4-BE49-F238E27FC236}">
                  <a16:creationId xmlns:a16="http://schemas.microsoft.com/office/drawing/2014/main" id="{87FF2BDB-44EB-007B-C4D3-3B12D3536D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3" name="Oval 149">
              <a:extLst>
                <a:ext uri="{FF2B5EF4-FFF2-40B4-BE49-F238E27FC236}">
                  <a16:creationId xmlns:a16="http://schemas.microsoft.com/office/drawing/2014/main" id="{8E2C1A63-1EA5-6D89-08C2-89B1C67701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4" name="Oval 150">
              <a:extLst>
                <a:ext uri="{FF2B5EF4-FFF2-40B4-BE49-F238E27FC236}">
                  <a16:creationId xmlns:a16="http://schemas.microsoft.com/office/drawing/2014/main" id="{80898616-571E-040E-4AD3-BBB68A23F5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5" name="Oval 151">
              <a:extLst>
                <a:ext uri="{FF2B5EF4-FFF2-40B4-BE49-F238E27FC236}">
                  <a16:creationId xmlns:a16="http://schemas.microsoft.com/office/drawing/2014/main" id="{3B8CC736-9C0E-75B4-2F7B-B5070146316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6" name="Oval 152">
              <a:extLst>
                <a:ext uri="{FF2B5EF4-FFF2-40B4-BE49-F238E27FC236}">
                  <a16:creationId xmlns:a16="http://schemas.microsoft.com/office/drawing/2014/main" id="{45B69B6C-D1DB-299E-DDBE-B83B25AEDF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7" name="Oval 153">
              <a:extLst>
                <a:ext uri="{FF2B5EF4-FFF2-40B4-BE49-F238E27FC236}">
                  <a16:creationId xmlns:a16="http://schemas.microsoft.com/office/drawing/2014/main" id="{466B9E30-DA7B-3D53-AB17-056428D9DB7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8" name="Oval 154">
              <a:extLst>
                <a:ext uri="{FF2B5EF4-FFF2-40B4-BE49-F238E27FC236}">
                  <a16:creationId xmlns:a16="http://schemas.microsoft.com/office/drawing/2014/main" id="{4FC3282C-C4FC-7EA2-AF65-E74C6683861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69" name="Oval 155">
              <a:extLst>
                <a:ext uri="{FF2B5EF4-FFF2-40B4-BE49-F238E27FC236}">
                  <a16:creationId xmlns:a16="http://schemas.microsoft.com/office/drawing/2014/main" id="{BEC3FC6A-1C42-E13F-AAAC-58FB1B4338B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0" name="Oval 156">
              <a:extLst>
                <a:ext uri="{FF2B5EF4-FFF2-40B4-BE49-F238E27FC236}">
                  <a16:creationId xmlns:a16="http://schemas.microsoft.com/office/drawing/2014/main" id="{A689F365-8481-1997-BB47-187EC14B4F3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1" name="Oval 157">
              <a:extLst>
                <a:ext uri="{FF2B5EF4-FFF2-40B4-BE49-F238E27FC236}">
                  <a16:creationId xmlns:a16="http://schemas.microsoft.com/office/drawing/2014/main" id="{DF37BBBA-FA25-F2C1-C4EC-7C612374B1F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2" name="Oval 158">
              <a:extLst>
                <a:ext uri="{FF2B5EF4-FFF2-40B4-BE49-F238E27FC236}">
                  <a16:creationId xmlns:a16="http://schemas.microsoft.com/office/drawing/2014/main" id="{6B697BC3-70A3-2043-2229-CCB9D37449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3" name="Oval 159">
              <a:extLst>
                <a:ext uri="{FF2B5EF4-FFF2-40B4-BE49-F238E27FC236}">
                  <a16:creationId xmlns:a16="http://schemas.microsoft.com/office/drawing/2014/main" id="{70215447-4001-8A2D-0860-B527EA93F3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4" name="Oval 160">
              <a:extLst>
                <a:ext uri="{FF2B5EF4-FFF2-40B4-BE49-F238E27FC236}">
                  <a16:creationId xmlns:a16="http://schemas.microsoft.com/office/drawing/2014/main" id="{96860C24-09B2-EF2A-4AEC-C2ABA390A5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5" name="Oval 161">
              <a:extLst>
                <a:ext uri="{FF2B5EF4-FFF2-40B4-BE49-F238E27FC236}">
                  <a16:creationId xmlns:a16="http://schemas.microsoft.com/office/drawing/2014/main" id="{57A6137F-7871-79A2-2552-A9F275E7EB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6" name="Oval 162">
              <a:extLst>
                <a:ext uri="{FF2B5EF4-FFF2-40B4-BE49-F238E27FC236}">
                  <a16:creationId xmlns:a16="http://schemas.microsoft.com/office/drawing/2014/main" id="{8719472B-FE9F-6EE7-572A-2579460BA4C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7" name="Oval 163">
              <a:extLst>
                <a:ext uri="{FF2B5EF4-FFF2-40B4-BE49-F238E27FC236}">
                  <a16:creationId xmlns:a16="http://schemas.microsoft.com/office/drawing/2014/main" id="{C1C96791-72B5-4897-E106-196877BEE74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8" name="Oval 164">
              <a:extLst>
                <a:ext uri="{FF2B5EF4-FFF2-40B4-BE49-F238E27FC236}">
                  <a16:creationId xmlns:a16="http://schemas.microsoft.com/office/drawing/2014/main" id="{ECFE5C56-D53D-FD2F-C5AA-D6323B1D5BE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79" name="Oval 165">
              <a:extLst>
                <a:ext uri="{FF2B5EF4-FFF2-40B4-BE49-F238E27FC236}">
                  <a16:creationId xmlns:a16="http://schemas.microsoft.com/office/drawing/2014/main" id="{87DB7A0F-DC45-5175-5FEF-97506E1A33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0" name="Oval 166">
              <a:extLst>
                <a:ext uri="{FF2B5EF4-FFF2-40B4-BE49-F238E27FC236}">
                  <a16:creationId xmlns:a16="http://schemas.microsoft.com/office/drawing/2014/main" id="{C3D7683B-4354-A595-03B4-859592F2FE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1" name="Oval 167">
              <a:extLst>
                <a:ext uri="{FF2B5EF4-FFF2-40B4-BE49-F238E27FC236}">
                  <a16:creationId xmlns:a16="http://schemas.microsoft.com/office/drawing/2014/main" id="{B26A8C9C-8365-97AE-8C70-9152E1A722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2" name="Oval 168">
              <a:extLst>
                <a:ext uri="{FF2B5EF4-FFF2-40B4-BE49-F238E27FC236}">
                  <a16:creationId xmlns:a16="http://schemas.microsoft.com/office/drawing/2014/main" id="{1CBD4CC5-F0AE-5169-5B4E-73B2C5FA58C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3" name="Oval 169">
              <a:extLst>
                <a:ext uri="{FF2B5EF4-FFF2-40B4-BE49-F238E27FC236}">
                  <a16:creationId xmlns:a16="http://schemas.microsoft.com/office/drawing/2014/main" id="{8C034979-70BB-2D21-8EF7-92293019FDB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4" name="Oval 170">
              <a:extLst>
                <a:ext uri="{FF2B5EF4-FFF2-40B4-BE49-F238E27FC236}">
                  <a16:creationId xmlns:a16="http://schemas.microsoft.com/office/drawing/2014/main" id="{A935D561-FB9C-3D13-A7CE-0FD223C729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5" name="Oval 171">
              <a:extLst>
                <a:ext uri="{FF2B5EF4-FFF2-40B4-BE49-F238E27FC236}">
                  <a16:creationId xmlns:a16="http://schemas.microsoft.com/office/drawing/2014/main" id="{87BDDB6A-8A3A-ECB9-5E65-3296D344FA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6" name="Oval 172">
              <a:extLst>
                <a:ext uri="{FF2B5EF4-FFF2-40B4-BE49-F238E27FC236}">
                  <a16:creationId xmlns:a16="http://schemas.microsoft.com/office/drawing/2014/main" id="{485B40F2-3206-4598-0940-7BA52E89998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7" name="Oval 173">
              <a:extLst>
                <a:ext uri="{FF2B5EF4-FFF2-40B4-BE49-F238E27FC236}">
                  <a16:creationId xmlns:a16="http://schemas.microsoft.com/office/drawing/2014/main" id="{CEB6BFCC-23C5-2C76-A523-8349DD6B9B8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8" name="Oval 174">
              <a:extLst>
                <a:ext uri="{FF2B5EF4-FFF2-40B4-BE49-F238E27FC236}">
                  <a16:creationId xmlns:a16="http://schemas.microsoft.com/office/drawing/2014/main" id="{4BE916E2-61B2-8870-C40F-E3408FF8C3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89" name="Oval 175">
              <a:extLst>
                <a:ext uri="{FF2B5EF4-FFF2-40B4-BE49-F238E27FC236}">
                  <a16:creationId xmlns:a16="http://schemas.microsoft.com/office/drawing/2014/main" id="{8425151C-3AD5-24D7-EA4E-C03C76F27D6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0" name="Oval 176">
              <a:extLst>
                <a:ext uri="{FF2B5EF4-FFF2-40B4-BE49-F238E27FC236}">
                  <a16:creationId xmlns:a16="http://schemas.microsoft.com/office/drawing/2014/main" id="{869CC158-A367-6368-9B7F-F4B1C2539E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1" name="Oval 177">
              <a:extLst>
                <a:ext uri="{FF2B5EF4-FFF2-40B4-BE49-F238E27FC236}">
                  <a16:creationId xmlns:a16="http://schemas.microsoft.com/office/drawing/2014/main" id="{420DE6FE-6987-094B-4973-90741B6C258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2" name="Oval 178">
              <a:extLst>
                <a:ext uri="{FF2B5EF4-FFF2-40B4-BE49-F238E27FC236}">
                  <a16:creationId xmlns:a16="http://schemas.microsoft.com/office/drawing/2014/main" id="{C98612FE-B2EF-2452-0B35-0ABA888E09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3" name="Oval 179">
              <a:extLst>
                <a:ext uri="{FF2B5EF4-FFF2-40B4-BE49-F238E27FC236}">
                  <a16:creationId xmlns:a16="http://schemas.microsoft.com/office/drawing/2014/main" id="{DFAA8E03-4942-4A95-5C45-704E617719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4" name="Oval 180">
              <a:extLst>
                <a:ext uri="{FF2B5EF4-FFF2-40B4-BE49-F238E27FC236}">
                  <a16:creationId xmlns:a16="http://schemas.microsoft.com/office/drawing/2014/main" id="{E6A4265B-940D-A675-9A08-B3E540650C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5" name="Oval 181">
              <a:extLst>
                <a:ext uri="{FF2B5EF4-FFF2-40B4-BE49-F238E27FC236}">
                  <a16:creationId xmlns:a16="http://schemas.microsoft.com/office/drawing/2014/main" id="{FDFBB7A6-5B88-2213-E5E2-3686CE01237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6" name="Oval 182">
              <a:extLst>
                <a:ext uri="{FF2B5EF4-FFF2-40B4-BE49-F238E27FC236}">
                  <a16:creationId xmlns:a16="http://schemas.microsoft.com/office/drawing/2014/main" id="{BEEED7CB-B529-4175-54F1-4CEEECF00B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7" name="Oval 183">
              <a:extLst>
                <a:ext uri="{FF2B5EF4-FFF2-40B4-BE49-F238E27FC236}">
                  <a16:creationId xmlns:a16="http://schemas.microsoft.com/office/drawing/2014/main" id="{9B506AD2-1F6E-FC13-820B-6598E97886F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8" name="Oval 184">
              <a:extLst>
                <a:ext uri="{FF2B5EF4-FFF2-40B4-BE49-F238E27FC236}">
                  <a16:creationId xmlns:a16="http://schemas.microsoft.com/office/drawing/2014/main" id="{6056E0B5-10A4-EAB0-1DE4-876A73A0852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699" name="Oval 185">
              <a:extLst>
                <a:ext uri="{FF2B5EF4-FFF2-40B4-BE49-F238E27FC236}">
                  <a16:creationId xmlns:a16="http://schemas.microsoft.com/office/drawing/2014/main" id="{2E462921-BA84-007E-90EC-504A9C55DC3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0" name="Oval 186">
              <a:extLst>
                <a:ext uri="{FF2B5EF4-FFF2-40B4-BE49-F238E27FC236}">
                  <a16:creationId xmlns:a16="http://schemas.microsoft.com/office/drawing/2014/main" id="{48FA8844-5F42-DD99-D973-82CFD8D47F8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1" name="Oval 187">
              <a:extLst>
                <a:ext uri="{FF2B5EF4-FFF2-40B4-BE49-F238E27FC236}">
                  <a16:creationId xmlns:a16="http://schemas.microsoft.com/office/drawing/2014/main" id="{6952B56D-BD39-D261-D9F5-B6C6DEA93D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2" name="Oval 188">
              <a:extLst>
                <a:ext uri="{FF2B5EF4-FFF2-40B4-BE49-F238E27FC236}">
                  <a16:creationId xmlns:a16="http://schemas.microsoft.com/office/drawing/2014/main" id="{166BD4CC-990A-95F3-96FF-5DDB844BD1F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3" name="Oval 189">
              <a:extLst>
                <a:ext uri="{FF2B5EF4-FFF2-40B4-BE49-F238E27FC236}">
                  <a16:creationId xmlns:a16="http://schemas.microsoft.com/office/drawing/2014/main" id="{EEEAD908-4C07-33D2-0E15-29504C2FFC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4" name="Oval 190">
              <a:extLst>
                <a:ext uri="{FF2B5EF4-FFF2-40B4-BE49-F238E27FC236}">
                  <a16:creationId xmlns:a16="http://schemas.microsoft.com/office/drawing/2014/main" id="{348CA731-0495-FC39-2CC5-6DAC6BAFD7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5" name="Oval 191">
              <a:extLst>
                <a:ext uri="{FF2B5EF4-FFF2-40B4-BE49-F238E27FC236}">
                  <a16:creationId xmlns:a16="http://schemas.microsoft.com/office/drawing/2014/main" id="{A8C700D4-6667-3CDE-0B07-46246B07639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6" name="Oval 192">
              <a:extLst>
                <a:ext uri="{FF2B5EF4-FFF2-40B4-BE49-F238E27FC236}">
                  <a16:creationId xmlns:a16="http://schemas.microsoft.com/office/drawing/2014/main" id="{E667F0A0-D798-B883-4426-B7AF4E2E9AA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7" name="Oval 193">
              <a:extLst>
                <a:ext uri="{FF2B5EF4-FFF2-40B4-BE49-F238E27FC236}">
                  <a16:creationId xmlns:a16="http://schemas.microsoft.com/office/drawing/2014/main" id="{69812546-5522-4102-5448-6E839CD053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8" name="Oval 194">
              <a:extLst>
                <a:ext uri="{FF2B5EF4-FFF2-40B4-BE49-F238E27FC236}">
                  <a16:creationId xmlns:a16="http://schemas.microsoft.com/office/drawing/2014/main" id="{290B395F-9B6A-CA7F-8165-D8E9861359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09" name="Oval 195">
              <a:extLst>
                <a:ext uri="{FF2B5EF4-FFF2-40B4-BE49-F238E27FC236}">
                  <a16:creationId xmlns:a16="http://schemas.microsoft.com/office/drawing/2014/main" id="{416E7341-7B8E-E5B6-2C89-49A24E7F4D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0" name="Oval 196">
              <a:extLst>
                <a:ext uri="{FF2B5EF4-FFF2-40B4-BE49-F238E27FC236}">
                  <a16:creationId xmlns:a16="http://schemas.microsoft.com/office/drawing/2014/main" id="{DAF364FE-8613-E89B-E2A8-3D3B7FAF15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1" name="Oval 197">
              <a:extLst>
                <a:ext uri="{FF2B5EF4-FFF2-40B4-BE49-F238E27FC236}">
                  <a16:creationId xmlns:a16="http://schemas.microsoft.com/office/drawing/2014/main" id="{6F75D4E9-AC6F-2764-25DB-B56A18B1AE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2" name="Oval 198">
              <a:extLst>
                <a:ext uri="{FF2B5EF4-FFF2-40B4-BE49-F238E27FC236}">
                  <a16:creationId xmlns:a16="http://schemas.microsoft.com/office/drawing/2014/main" id="{D0AA3043-51A4-EB4E-68D8-B2E670737D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3" name="Oval 199">
              <a:extLst>
                <a:ext uri="{FF2B5EF4-FFF2-40B4-BE49-F238E27FC236}">
                  <a16:creationId xmlns:a16="http://schemas.microsoft.com/office/drawing/2014/main" id="{DCAE2FCE-C71E-2B5F-1321-4B9F60EBB3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4" name="Oval 200">
              <a:extLst>
                <a:ext uri="{FF2B5EF4-FFF2-40B4-BE49-F238E27FC236}">
                  <a16:creationId xmlns:a16="http://schemas.microsoft.com/office/drawing/2014/main" id="{0C178E5B-2A94-2433-CF2F-3FBD8EC3E5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5" name="Oval 201">
              <a:extLst>
                <a:ext uri="{FF2B5EF4-FFF2-40B4-BE49-F238E27FC236}">
                  <a16:creationId xmlns:a16="http://schemas.microsoft.com/office/drawing/2014/main" id="{3F471DD6-3027-D60D-E4C9-758FF808D31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6" name="Oval 202">
              <a:extLst>
                <a:ext uri="{FF2B5EF4-FFF2-40B4-BE49-F238E27FC236}">
                  <a16:creationId xmlns:a16="http://schemas.microsoft.com/office/drawing/2014/main" id="{24D12A5C-5AE2-B22D-E859-C20AE828F8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7" name="Oval 203">
              <a:extLst>
                <a:ext uri="{FF2B5EF4-FFF2-40B4-BE49-F238E27FC236}">
                  <a16:creationId xmlns:a16="http://schemas.microsoft.com/office/drawing/2014/main" id="{0F1B8865-B353-F05F-40CF-4644BFCD9CB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8" name="Oval 204">
              <a:extLst>
                <a:ext uri="{FF2B5EF4-FFF2-40B4-BE49-F238E27FC236}">
                  <a16:creationId xmlns:a16="http://schemas.microsoft.com/office/drawing/2014/main" id="{9D951F45-CE08-33D3-7E57-F20500D6CB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19" name="Oval 205">
              <a:extLst>
                <a:ext uri="{FF2B5EF4-FFF2-40B4-BE49-F238E27FC236}">
                  <a16:creationId xmlns:a16="http://schemas.microsoft.com/office/drawing/2014/main" id="{18FC11E1-F3BC-87DF-A1D0-CAE74DC71F6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0" name="Oval 206">
              <a:extLst>
                <a:ext uri="{FF2B5EF4-FFF2-40B4-BE49-F238E27FC236}">
                  <a16:creationId xmlns:a16="http://schemas.microsoft.com/office/drawing/2014/main" id="{62250073-6A4F-A451-128F-F8C520323C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1" name="Oval 207">
              <a:extLst>
                <a:ext uri="{FF2B5EF4-FFF2-40B4-BE49-F238E27FC236}">
                  <a16:creationId xmlns:a16="http://schemas.microsoft.com/office/drawing/2014/main" id="{59E661E2-684D-47EA-A166-BA3B39E393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2" name="Oval 208">
              <a:extLst>
                <a:ext uri="{FF2B5EF4-FFF2-40B4-BE49-F238E27FC236}">
                  <a16:creationId xmlns:a16="http://schemas.microsoft.com/office/drawing/2014/main" id="{2152867F-FD95-956F-9658-E1D41F42EF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3" name="Oval 209">
              <a:extLst>
                <a:ext uri="{FF2B5EF4-FFF2-40B4-BE49-F238E27FC236}">
                  <a16:creationId xmlns:a16="http://schemas.microsoft.com/office/drawing/2014/main" id="{EE214E31-40DB-DFDF-AC41-E80BE61AAA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4" name="Oval 210">
              <a:extLst>
                <a:ext uri="{FF2B5EF4-FFF2-40B4-BE49-F238E27FC236}">
                  <a16:creationId xmlns:a16="http://schemas.microsoft.com/office/drawing/2014/main" id="{6A21CA48-6FB4-1A9D-0F1C-A90733558E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5" name="Oval 211">
              <a:extLst>
                <a:ext uri="{FF2B5EF4-FFF2-40B4-BE49-F238E27FC236}">
                  <a16:creationId xmlns:a16="http://schemas.microsoft.com/office/drawing/2014/main" id="{8A3E6F4C-0F3B-7953-657A-B1D2156023E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6" name="Oval 212">
              <a:extLst>
                <a:ext uri="{FF2B5EF4-FFF2-40B4-BE49-F238E27FC236}">
                  <a16:creationId xmlns:a16="http://schemas.microsoft.com/office/drawing/2014/main" id="{B9E90AE3-8C92-3718-A8A4-85C72B186D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7" name="Oval 213">
              <a:extLst>
                <a:ext uri="{FF2B5EF4-FFF2-40B4-BE49-F238E27FC236}">
                  <a16:creationId xmlns:a16="http://schemas.microsoft.com/office/drawing/2014/main" id="{490E8A09-C451-422A-AD2C-B65B1E7D88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8" name="Oval 214">
              <a:extLst>
                <a:ext uri="{FF2B5EF4-FFF2-40B4-BE49-F238E27FC236}">
                  <a16:creationId xmlns:a16="http://schemas.microsoft.com/office/drawing/2014/main" id="{B910FE79-F0E3-A890-4AC1-5A0243C0C0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29" name="Oval 215">
              <a:extLst>
                <a:ext uri="{FF2B5EF4-FFF2-40B4-BE49-F238E27FC236}">
                  <a16:creationId xmlns:a16="http://schemas.microsoft.com/office/drawing/2014/main" id="{1DD98FC9-D1BC-4264-C94C-A85527ED9A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30" name="Oval 216">
              <a:extLst>
                <a:ext uri="{FF2B5EF4-FFF2-40B4-BE49-F238E27FC236}">
                  <a16:creationId xmlns:a16="http://schemas.microsoft.com/office/drawing/2014/main" id="{FB752D8D-6492-4D49-C3E0-F17026A6091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731" name="Oval 217">
              <a:extLst>
                <a:ext uri="{FF2B5EF4-FFF2-40B4-BE49-F238E27FC236}">
                  <a16:creationId xmlns:a16="http://schemas.microsoft.com/office/drawing/2014/main" id="{01A699FA-57D2-AAEC-5F39-82DFD136F97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6602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6603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6732" name="Rectangle 220">
            <a:extLst>
              <a:ext uri="{FF2B5EF4-FFF2-40B4-BE49-F238E27FC236}">
                <a16:creationId xmlns:a16="http://schemas.microsoft.com/office/drawing/2014/main" id="{A225D857-8481-4441-5B10-481B0731B29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33" name="Rectangle 221">
            <a:extLst>
              <a:ext uri="{FF2B5EF4-FFF2-40B4-BE49-F238E27FC236}">
                <a16:creationId xmlns:a16="http://schemas.microsoft.com/office/drawing/2014/main" id="{7E117EB1-DA2C-3015-7E69-7D5C87BB4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34" name="Rectangle 222">
            <a:extLst>
              <a:ext uri="{FF2B5EF4-FFF2-40B4-BE49-F238E27FC236}">
                <a16:creationId xmlns:a16="http://schemas.microsoft.com/office/drawing/2014/main" id="{479BADF6-8B1C-D259-4423-1F01316F8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8394A-D552-46F2-9A68-CB90E59146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9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587DDF-201E-8EF7-85A9-76D80A5A50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78825B-0408-4FD6-8C8B-907BEB38C73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CE52C-F3DB-D5EE-8A3C-FE9E84171A1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23318-EA72-FBA4-889E-A9E6E918591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75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09170-2286-967B-69BB-4972C24AC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C29151-517C-4134-9326-D27C8CB311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93829-BE25-F85F-708B-2BFE7546642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CCC10-68B0-A69B-0D35-681EC52388F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9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1925A-9732-7A29-DED6-1C0E3DFD2B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F821F4-0F8B-40DE-82C6-CBD1FE65BC8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A507D-7701-0E9F-9250-99CBB37EE23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3C6BF2-41AE-88CF-052E-5F465249EF6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8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C6794-3597-F1E8-4A68-D4FC92AE1E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F2B2DB-45B9-4936-AB09-6EEA8585944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3AFED-B7C9-BCA3-53EF-138AE787686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EFDA03-3B53-6F67-AB5C-BFB362CF109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0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C2170-AC44-963A-7366-EF79F142F9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3C8E35-75AE-4CF1-BE22-81106A116C5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C71E47A-8C84-EE86-C60D-C80575CCD47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31B047B-FCCF-5659-D957-86FFADED195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8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38724-D742-0F8B-D442-E8CAAA506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19464C-5DDC-479A-97FF-27E57E9151B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5EA8816-C7CD-E50F-14AA-D37D4A2F465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505F5A-DF13-1D96-4F78-D50A354CB98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9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B9C00A-3AF2-FDD2-299B-89970F766C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C596AC-0AAF-43AA-AECA-77587141CC9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942F1-B4C1-F792-B8A9-6DC0E62EC64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01F7-2048-56EB-E173-3703BE349B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9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712FD5-4A89-D613-3FEA-7B567C3CA7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27F741-B7F7-42B2-97D0-394CF8A7C03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0CDEA6-48DA-73A6-C057-40163F39F2C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F4565-4750-1361-5243-AE116D1C2A9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9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17B774-70F1-3AA0-0528-BEF130282C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8B8F25-766F-47B5-8EC7-C9D812A31E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328D86C-0DAB-18BB-C690-DC0B2A5E50E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D1F9B01-393D-FD8D-6D0E-4A95430916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0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196E0A-6C66-273F-B508-2D8726C44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805419-4BED-42E6-8C9A-E99656E382E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6D29DE1-D2BB-902F-743A-999FB7306A6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E922E79-1F4E-E879-716A-9DDB73798E6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3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16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2C09881-F5EE-B5FF-4682-800A82E76437}"/>
              </a:ext>
            </a:extLst>
          </p:cNvPr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363" name="Rectangle 3">
              <a:extLst>
                <a:ext uri="{FF2B5EF4-FFF2-40B4-BE49-F238E27FC236}">
                  <a16:creationId xmlns:a16="http://schemas.microsoft.com/office/drawing/2014/main" id="{114DA801-D210-121E-38FC-42A4B4F6A66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64" name="Rectangle 4">
              <a:extLst>
                <a:ext uri="{FF2B5EF4-FFF2-40B4-BE49-F238E27FC236}">
                  <a16:creationId xmlns:a16="http://schemas.microsoft.com/office/drawing/2014/main" id="{DAE6525E-4A54-B054-7B80-1E71FDE4E21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65" name="Rectangle 5">
              <a:extLst>
                <a:ext uri="{FF2B5EF4-FFF2-40B4-BE49-F238E27FC236}">
                  <a16:creationId xmlns:a16="http://schemas.microsoft.com/office/drawing/2014/main" id="{4F4E0002-D67A-FD37-62FA-DC4633EE973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66" name="Rectangle 6">
              <a:extLst>
                <a:ext uri="{FF2B5EF4-FFF2-40B4-BE49-F238E27FC236}">
                  <a16:creationId xmlns:a16="http://schemas.microsoft.com/office/drawing/2014/main" id="{21418B1D-F267-11CB-1189-B873CD6630B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67" name="Rectangle 7">
              <a:extLst>
                <a:ext uri="{FF2B5EF4-FFF2-40B4-BE49-F238E27FC236}">
                  <a16:creationId xmlns:a16="http://schemas.microsoft.com/office/drawing/2014/main" id="{92EB5B07-A555-2455-0579-032B2320839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68" name="Rectangle 8">
              <a:extLst>
                <a:ext uri="{FF2B5EF4-FFF2-40B4-BE49-F238E27FC236}">
                  <a16:creationId xmlns:a16="http://schemas.microsoft.com/office/drawing/2014/main" id="{E0CACF92-CD77-12B3-437A-EF26C44B5FF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69" name="Rectangle 9">
              <a:extLst>
                <a:ext uri="{FF2B5EF4-FFF2-40B4-BE49-F238E27FC236}">
                  <a16:creationId xmlns:a16="http://schemas.microsoft.com/office/drawing/2014/main" id="{F1A8E966-6473-356D-AD6F-9A6F6B193E5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0" name="Rectangle 10">
              <a:extLst>
                <a:ext uri="{FF2B5EF4-FFF2-40B4-BE49-F238E27FC236}">
                  <a16:creationId xmlns:a16="http://schemas.microsoft.com/office/drawing/2014/main" id="{FD5A8C2E-8150-377B-EBAE-C8D34C2C3F5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1" name="Rectangle 11">
              <a:extLst>
                <a:ext uri="{FF2B5EF4-FFF2-40B4-BE49-F238E27FC236}">
                  <a16:creationId xmlns:a16="http://schemas.microsoft.com/office/drawing/2014/main" id="{C484E0E8-9409-6606-1499-6A4AAA29960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2" name="Rectangle 12">
              <a:extLst>
                <a:ext uri="{FF2B5EF4-FFF2-40B4-BE49-F238E27FC236}">
                  <a16:creationId xmlns:a16="http://schemas.microsoft.com/office/drawing/2014/main" id="{4334472C-EF0B-5785-AE0B-D62F4F0C6D6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3" name="Rectangle 13">
              <a:extLst>
                <a:ext uri="{FF2B5EF4-FFF2-40B4-BE49-F238E27FC236}">
                  <a16:creationId xmlns:a16="http://schemas.microsoft.com/office/drawing/2014/main" id="{648C6BD1-19A1-AF9B-B45F-25AEDD1688B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4" name="Rectangle 14">
              <a:extLst>
                <a:ext uri="{FF2B5EF4-FFF2-40B4-BE49-F238E27FC236}">
                  <a16:creationId xmlns:a16="http://schemas.microsoft.com/office/drawing/2014/main" id="{BAB8E1AE-7C86-6AEA-547C-0167463D548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5" name="Rectangle 15">
              <a:extLst>
                <a:ext uri="{FF2B5EF4-FFF2-40B4-BE49-F238E27FC236}">
                  <a16:creationId xmlns:a16="http://schemas.microsoft.com/office/drawing/2014/main" id="{1A28BC22-F7A9-8ADB-B033-4102428B1AF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6" name="Rectangle 16">
              <a:extLst>
                <a:ext uri="{FF2B5EF4-FFF2-40B4-BE49-F238E27FC236}">
                  <a16:creationId xmlns:a16="http://schemas.microsoft.com/office/drawing/2014/main" id="{4CDD33C0-6BCB-E869-8600-23B31A4F3B2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7" name="Rectangle 17">
              <a:extLst>
                <a:ext uri="{FF2B5EF4-FFF2-40B4-BE49-F238E27FC236}">
                  <a16:creationId xmlns:a16="http://schemas.microsoft.com/office/drawing/2014/main" id="{BC29ABE7-7AAB-F4D1-480F-87D664029BB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8" name="Rectangle 18">
              <a:extLst>
                <a:ext uri="{FF2B5EF4-FFF2-40B4-BE49-F238E27FC236}">
                  <a16:creationId xmlns:a16="http://schemas.microsoft.com/office/drawing/2014/main" id="{578585F2-5D09-2166-305E-6B7FD475443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79" name="Rectangle 19">
              <a:extLst>
                <a:ext uri="{FF2B5EF4-FFF2-40B4-BE49-F238E27FC236}">
                  <a16:creationId xmlns:a16="http://schemas.microsoft.com/office/drawing/2014/main" id="{3AAACD27-B838-8C1C-511D-D5941DF25F6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0" name="Rectangle 20">
              <a:extLst>
                <a:ext uri="{FF2B5EF4-FFF2-40B4-BE49-F238E27FC236}">
                  <a16:creationId xmlns:a16="http://schemas.microsoft.com/office/drawing/2014/main" id="{31F0326B-E036-7492-925F-333548A7793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1" name="Rectangle 21">
              <a:extLst>
                <a:ext uri="{FF2B5EF4-FFF2-40B4-BE49-F238E27FC236}">
                  <a16:creationId xmlns:a16="http://schemas.microsoft.com/office/drawing/2014/main" id="{7A26D902-526E-8ED1-00B5-2A393A9724C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2" name="Rectangle 22">
              <a:extLst>
                <a:ext uri="{FF2B5EF4-FFF2-40B4-BE49-F238E27FC236}">
                  <a16:creationId xmlns:a16="http://schemas.microsoft.com/office/drawing/2014/main" id="{127D38D7-43D1-9376-F0E6-B0E22551B91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3" name="Rectangle 23">
              <a:extLst>
                <a:ext uri="{FF2B5EF4-FFF2-40B4-BE49-F238E27FC236}">
                  <a16:creationId xmlns:a16="http://schemas.microsoft.com/office/drawing/2014/main" id="{A8F55171-A258-6F14-CF1B-2D4E3323807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4" name="Rectangle 24">
              <a:extLst>
                <a:ext uri="{FF2B5EF4-FFF2-40B4-BE49-F238E27FC236}">
                  <a16:creationId xmlns:a16="http://schemas.microsoft.com/office/drawing/2014/main" id="{4350958C-57FC-792D-526B-643F08EB4CD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5" name="Rectangle 25">
              <a:extLst>
                <a:ext uri="{FF2B5EF4-FFF2-40B4-BE49-F238E27FC236}">
                  <a16:creationId xmlns:a16="http://schemas.microsoft.com/office/drawing/2014/main" id="{2F3BA511-D4F8-6EA7-9599-28914474480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6" name="Rectangle 26">
              <a:extLst>
                <a:ext uri="{FF2B5EF4-FFF2-40B4-BE49-F238E27FC236}">
                  <a16:creationId xmlns:a16="http://schemas.microsoft.com/office/drawing/2014/main" id="{E1E1B9A5-7FB7-E363-2CDD-4E34FBEC310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7" name="Rectangle 27">
              <a:extLst>
                <a:ext uri="{FF2B5EF4-FFF2-40B4-BE49-F238E27FC236}">
                  <a16:creationId xmlns:a16="http://schemas.microsoft.com/office/drawing/2014/main" id="{9EA04DBC-9EB4-DBEA-93BE-1AE1760BDAD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8" name="Rectangle 28">
              <a:extLst>
                <a:ext uri="{FF2B5EF4-FFF2-40B4-BE49-F238E27FC236}">
                  <a16:creationId xmlns:a16="http://schemas.microsoft.com/office/drawing/2014/main" id="{2609559B-DE4E-5044-F6F3-B7C1EF38C33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89" name="Rectangle 29">
              <a:extLst>
                <a:ext uri="{FF2B5EF4-FFF2-40B4-BE49-F238E27FC236}">
                  <a16:creationId xmlns:a16="http://schemas.microsoft.com/office/drawing/2014/main" id="{D786CE0C-FB0E-79EC-0190-CD7296EDB68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90" name="Rectangle 30">
              <a:extLst>
                <a:ext uri="{FF2B5EF4-FFF2-40B4-BE49-F238E27FC236}">
                  <a16:creationId xmlns:a16="http://schemas.microsoft.com/office/drawing/2014/main" id="{FF87A390-7F96-20A2-AA76-6380E5855CB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91" name="Rectangle 31">
              <a:extLst>
                <a:ext uri="{FF2B5EF4-FFF2-40B4-BE49-F238E27FC236}">
                  <a16:creationId xmlns:a16="http://schemas.microsoft.com/office/drawing/2014/main" id="{16507DAC-0414-7C30-347E-4AE20C15CF2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92" name="Rectangle 32">
              <a:extLst>
                <a:ext uri="{FF2B5EF4-FFF2-40B4-BE49-F238E27FC236}">
                  <a16:creationId xmlns:a16="http://schemas.microsoft.com/office/drawing/2014/main" id="{499C5169-ABCD-AC28-0089-93A2D9D7C9B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93" name="Rectangle 33">
              <a:extLst>
                <a:ext uri="{FF2B5EF4-FFF2-40B4-BE49-F238E27FC236}">
                  <a16:creationId xmlns:a16="http://schemas.microsoft.com/office/drawing/2014/main" id="{A9FB7216-766A-F879-0FF6-C48C289E3A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94" name="Rectangle 34">
              <a:extLst>
                <a:ext uri="{FF2B5EF4-FFF2-40B4-BE49-F238E27FC236}">
                  <a16:creationId xmlns:a16="http://schemas.microsoft.com/office/drawing/2014/main" id="{E8B44EAC-AF9E-4FD6-DC5C-AFE75DCCA6D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395" name="Oval 35">
              <a:extLst>
                <a:ext uri="{FF2B5EF4-FFF2-40B4-BE49-F238E27FC236}">
                  <a16:creationId xmlns:a16="http://schemas.microsoft.com/office/drawing/2014/main" id="{AD8F9E1C-FA22-C541-2EF7-7D07F41D50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396" name="Oval 36">
              <a:extLst>
                <a:ext uri="{FF2B5EF4-FFF2-40B4-BE49-F238E27FC236}">
                  <a16:creationId xmlns:a16="http://schemas.microsoft.com/office/drawing/2014/main" id="{03504F79-031E-67FB-0CDC-1E1D7F36334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397" name="Oval 37">
              <a:extLst>
                <a:ext uri="{FF2B5EF4-FFF2-40B4-BE49-F238E27FC236}">
                  <a16:creationId xmlns:a16="http://schemas.microsoft.com/office/drawing/2014/main" id="{0CC79A8C-9F75-E5AF-D3C4-FCBF22E0A8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398" name="Oval 38">
              <a:extLst>
                <a:ext uri="{FF2B5EF4-FFF2-40B4-BE49-F238E27FC236}">
                  <a16:creationId xmlns:a16="http://schemas.microsoft.com/office/drawing/2014/main" id="{7A6E3706-5D46-FAF4-79D8-B8EA3ED4A64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399" name="Oval 39">
              <a:extLst>
                <a:ext uri="{FF2B5EF4-FFF2-40B4-BE49-F238E27FC236}">
                  <a16:creationId xmlns:a16="http://schemas.microsoft.com/office/drawing/2014/main" id="{84CA9C44-21D5-7813-4977-81866C6298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0" name="Oval 40">
              <a:extLst>
                <a:ext uri="{FF2B5EF4-FFF2-40B4-BE49-F238E27FC236}">
                  <a16:creationId xmlns:a16="http://schemas.microsoft.com/office/drawing/2014/main" id="{0477580B-CC60-97A2-58A3-6B3649D56CC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1" name="Oval 41">
              <a:extLst>
                <a:ext uri="{FF2B5EF4-FFF2-40B4-BE49-F238E27FC236}">
                  <a16:creationId xmlns:a16="http://schemas.microsoft.com/office/drawing/2014/main" id="{4F427FC9-CA26-C3A2-EAA3-FFF209941A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2" name="Oval 42">
              <a:extLst>
                <a:ext uri="{FF2B5EF4-FFF2-40B4-BE49-F238E27FC236}">
                  <a16:creationId xmlns:a16="http://schemas.microsoft.com/office/drawing/2014/main" id="{70FCA62F-9B49-28A4-559B-4AF5AFBE98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3" name="Oval 43">
              <a:extLst>
                <a:ext uri="{FF2B5EF4-FFF2-40B4-BE49-F238E27FC236}">
                  <a16:creationId xmlns:a16="http://schemas.microsoft.com/office/drawing/2014/main" id="{39A90200-3F2B-99B9-596E-FBE3887699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4" name="Oval 44">
              <a:extLst>
                <a:ext uri="{FF2B5EF4-FFF2-40B4-BE49-F238E27FC236}">
                  <a16:creationId xmlns:a16="http://schemas.microsoft.com/office/drawing/2014/main" id="{1559538D-2552-3D44-D99A-C3571ABC42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5" name="Oval 45">
              <a:extLst>
                <a:ext uri="{FF2B5EF4-FFF2-40B4-BE49-F238E27FC236}">
                  <a16:creationId xmlns:a16="http://schemas.microsoft.com/office/drawing/2014/main" id="{6D5815EB-EDCF-1AFC-F1AA-CD18229AE3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6" name="Oval 46">
              <a:extLst>
                <a:ext uri="{FF2B5EF4-FFF2-40B4-BE49-F238E27FC236}">
                  <a16:creationId xmlns:a16="http://schemas.microsoft.com/office/drawing/2014/main" id="{F0FB02EC-EBF8-76EE-F44B-E292C844FF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7" name="Oval 47">
              <a:extLst>
                <a:ext uri="{FF2B5EF4-FFF2-40B4-BE49-F238E27FC236}">
                  <a16:creationId xmlns:a16="http://schemas.microsoft.com/office/drawing/2014/main" id="{A8F3E003-9CA9-20B1-2075-16EAFAB74CC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8" name="Oval 48">
              <a:extLst>
                <a:ext uri="{FF2B5EF4-FFF2-40B4-BE49-F238E27FC236}">
                  <a16:creationId xmlns:a16="http://schemas.microsoft.com/office/drawing/2014/main" id="{2BF28A51-5032-07D2-6AB2-768DB8AE49D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09" name="Oval 49">
              <a:extLst>
                <a:ext uri="{FF2B5EF4-FFF2-40B4-BE49-F238E27FC236}">
                  <a16:creationId xmlns:a16="http://schemas.microsoft.com/office/drawing/2014/main" id="{7EA281A6-99E8-7F13-1B09-F068EC3C83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0" name="Oval 50">
              <a:extLst>
                <a:ext uri="{FF2B5EF4-FFF2-40B4-BE49-F238E27FC236}">
                  <a16:creationId xmlns:a16="http://schemas.microsoft.com/office/drawing/2014/main" id="{1E022BB6-F701-974A-C7AC-61572DFE4A5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1" name="Oval 51">
              <a:extLst>
                <a:ext uri="{FF2B5EF4-FFF2-40B4-BE49-F238E27FC236}">
                  <a16:creationId xmlns:a16="http://schemas.microsoft.com/office/drawing/2014/main" id="{3AF66D49-A5E3-E2DC-0E60-BCE20810F96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2" name="Oval 52">
              <a:extLst>
                <a:ext uri="{FF2B5EF4-FFF2-40B4-BE49-F238E27FC236}">
                  <a16:creationId xmlns:a16="http://schemas.microsoft.com/office/drawing/2014/main" id="{CF79B81C-6D25-8E39-311A-44541289F61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3" name="Oval 53">
              <a:extLst>
                <a:ext uri="{FF2B5EF4-FFF2-40B4-BE49-F238E27FC236}">
                  <a16:creationId xmlns:a16="http://schemas.microsoft.com/office/drawing/2014/main" id="{61543D21-5599-FE26-2C1D-532FA6CAEA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4" name="Oval 54">
              <a:extLst>
                <a:ext uri="{FF2B5EF4-FFF2-40B4-BE49-F238E27FC236}">
                  <a16:creationId xmlns:a16="http://schemas.microsoft.com/office/drawing/2014/main" id="{683D5C3E-902B-A198-0C75-4F8C3A21BC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5" name="Oval 55">
              <a:extLst>
                <a:ext uri="{FF2B5EF4-FFF2-40B4-BE49-F238E27FC236}">
                  <a16:creationId xmlns:a16="http://schemas.microsoft.com/office/drawing/2014/main" id="{6DC4B440-3DFB-EA5D-FC39-B4142950DF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6" name="Oval 56">
              <a:extLst>
                <a:ext uri="{FF2B5EF4-FFF2-40B4-BE49-F238E27FC236}">
                  <a16:creationId xmlns:a16="http://schemas.microsoft.com/office/drawing/2014/main" id="{98D78F74-A301-F456-4914-C6B2CB3B5AB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7" name="Oval 57">
              <a:extLst>
                <a:ext uri="{FF2B5EF4-FFF2-40B4-BE49-F238E27FC236}">
                  <a16:creationId xmlns:a16="http://schemas.microsoft.com/office/drawing/2014/main" id="{BE1DAEFB-87C3-7610-CF5D-503DA449035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8" name="Oval 58">
              <a:extLst>
                <a:ext uri="{FF2B5EF4-FFF2-40B4-BE49-F238E27FC236}">
                  <a16:creationId xmlns:a16="http://schemas.microsoft.com/office/drawing/2014/main" id="{CE96AECA-91CC-7B7D-48B4-E1108BDC07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19" name="Oval 59">
              <a:extLst>
                <a:ext uri="{FF2B5EF4-FFF2-40B4-BE49-F238E27FC236}">
                  <a16:creationId xmlns:a16="http://schemas.microsoft.com/office/drawing/2014/main" id="{65250390-7E1B-8472-0795-3264C63697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0" name="Oval 60">
              <a:extLst>
                <a:ext uri="{FF2B5EF4-FFF2-40B4-BE49-F238E27FC236}">
                  <a16:creationId xmlns:a16="http://schemas.microsoft.com/office/drawing/2014/main" id="{E5D0A4C7-262D-C828-0EA3-D45C0CB8783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1" name="Oval 61">
              <a:extLst>
                <a:ext uri="{FF2B5EF4-FFF2-40B4-BE49-F238E27FC236}">
                  <a16:creationId xmlns:a16="http://schemas.microsoft.com/office/drawing/2014/main" id="{2A7DDC5F-71A2-C8D2-7015-8D4C243B13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2" name="Oval 62">
              <a:extLst>
                <a:ext uri="{FF2B5EF4-FFF2-40B4-BE49-F238E27FC236}">
                  <a16:creationId xmlns:a16="http://schemas.microsoft.com/office/drawing/2014/main" id="{6FD06B3C-4985-F460-FD3A-1D15904981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3" name="Oval 63">
              <a:extLst>
                <a:ext uri="{FF2B5EF4-FFF2-40B4-BE49-F238E27FC236}">
                  <a16:creationId xmlns:a16="http://schemas.microsoft.com/office/drawing/2014/main" id="{F09E50DB-F704-AB4F-F097-D8E0E74BD13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4" name="Oval 64">
              <a:extLst>
                <a:ext uri="{FF2B5EF4-FFF2-40B4-BE49-F238E27FC236}">
                  <a16:creationId xmlns:a16="http://schemas.microsoft.com/office/drawing/2014/main" id="{11B6954B-CDF0-D3CE-0B69-29CE8A70755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5" name="Oval 65">
              <a:extLst>
                <a:ext uri="{FF2B5EF4-FFF2-40B4-BE49-F238E27FC236}">
                  <a16:creationId xmlns:a16="http://schemas.microsoft.com/office/drawing/2014/main" id="{05A5B087-6B9F-CA6E-061E-310564687B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6" name="Oval 66">
              <a:extLst>
                <a:ext uri="{FF2B5EF4-FFF2-40B4-BE49-F238E27FC236}">
                  <a16:creationId xmlns:a16="http://schemas.microsoft.com/office/drawing/2014/main" id="{D05C05D9-DF7A-33FA-6938-1E82F7BACB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7" name="Oval 67">
              <a:extLst>
                <a:ext uri="{FF2B5EF4-FFF2-40B4-BE49-F238E27FC236}">
                  <a16:creationId xmlns:a16="http://schemas.microsoft.com/office/drawing/2014/main" id="{D371C313-A772-513F-A00A-24C27BC522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8" name="Oval 68">
              <a:extLst>
                <a:ext uri="{FF2B5EF4-FFF2-40B4-BE49-F238E27FC236}">
                  <a16:creationId xmlns:a16="http://schemas.microsoft.com/office/drawing/2014/main" id="{B201C9B5-3AEB-7AD2-9281-6A70F6F482C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29" name="Oval 69">
              <a:extLst>
                <a:ext uri="{FF2B5EF4-FFF2-40B4-BE49-F238E27FC236}">
                  <a16:creationId xmlns:a16="http://schemas.microsoft.com/office/drawing/2014/main" id="{A25FEC63-7BE8-A0A9-65B8-414050C54E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0" name="Oval 70">
              <a:extLst>
                <a:ext uri="{FF2B5EF4-FFF2-40B4-BE49-F238E27FC236}">
                  <a16:creationId xmlns:a16="http://schemas.microsoft.com/office/drawing/2014/main" id="{33578CD9-37CD-E16F-2C56-68CFCAABA0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1" name="Oval 71">
              <a:extLst>
                <a:ext uri="{FF2B5EF4-FFF2-40B4-BE49-F238E27FC236}">
                  <a16:creationId xmlns:a16="http://schemas.microsoft.com/office/drawing/2014/main" id="{A660591D-90FF-E301-347E-B1FEBF9A0D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2" name="Oval 72">
              <a:extLst>
                <a:ext uri="{FF2B5EF4-FFF2-40B4-BE49-F238E27FC236}">
                  <a16:creationId xmlns:a16="http://schemas.microsoft.com/office/drawing/2014/main" id="{8878BD3D-B788-25BD-23D0-75888B6340E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3" name="Oval 73">
              <a:extLst>
                <a:ext uri="{FF2B5EF4-FFF2-40B4-BE49-F238E27FC236}">
                  <a16:creationId xmlns:a16="http://schemas.microsoft.com/office/drawing/2014/main" id="{90AA8FC4-D669-E633-44B4-B3EF27CF09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4" name="Oval 74">
              <a:extLst>
                <a:ext uri="{FF2B5EF4-FFF2-40B4-BE49-F238E27FC236}">
                  <a16:creationId xmlns:a16="http://schemas.microsoft.com/office/drawing/2014/main" id="{EC106BF4-7685-307D-8FE0-14C49E6534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5" name="Oval 75">
              <a:extLst>
                <a:ext uri="{FF2B5EF4-FFF2-40B4-BE49-F238E27FC236}">
                  <a16:creationId xmlns:a16="http://schemas.microsoft.com/office/drawing/2014/main" id="{6CA51191-AB89-3692-935C-E474FCA19E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6" name="Oval 76">
              <a:extLst>
                <a:ext uri="{FF2B5EF4-FFF2-40B4-BE49-F238E27FC236}">
                  <a16:creationId xmlns:a16="http://schemas.microsoft.com/office/drawing/2014/main" id="{EA95A366-954F-D067-7766-95B062B4999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7" name="Oval 77">
              <a:extLst>
                <a:ext uri="{FF2B5EF4-FFF2-40B4-BE49-F238E27FC236}">
                  <a16:creationId xmlns:a16="http://schemas.microsoft.com/office/drawing/2014/main" id="{B39A495F-76C3-40E1-717D-0010E38A75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8" name="Oval 78">
              <a:extLst>
                <a:ext uri="{FF2B5EF4-FFF2-40B4-BE49-F238E27FC236}">
                  <a16:creationId xmlns:a16="http://schemas.microsoft.com/office/drawing/2014/main" id="{15184A78-D3E1-D430-0E04-B79CC1BE6E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39" name="Oval 79">
              <a:extLst>
                <a:ext uri="{FF2B5EF4-FFF2-40B4-BE49-F238E27FC236}">
                  <a16:creationId xmlns:a16="http://schemas.microsoft.com/office/drawing/2014/main" id="{F3F95DF0-F152-8882-ECE9-A561A189E68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0" name="Oval 80">
              <a:extLst>
                <a:ext uri="{FF2B5EF4-FFF2-40B4-BE49-F238E27FC236}">
                  <a16:creationId xmlns:a16="http://schemas.microsoft.com/office/drawing/2014/main" id="{40991E8F-ED45-4E44-538E-EBCD6D391BB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1" name="Oval 81">
              <a:extLst>
                <a:ext uri="{FF2B5EF4-FFF2-40B4-BE49-F238E27FC236}">
                  <a16:creationId xmlns:a16="http://schemas.microsoft.com/office/drawing/2014/main" id="{96A0B5F1-1BF9-83B7-B968-D3A2EDF335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2" name="Oval 82">
              <a:extLst>
                <a:ext uri="{FF2B5EF4-FFF2-40B4-BE49-F238E27FC236}">
                  <a16:creationId xmlns:a16="http://schemas.microsoft.com/office/drawing/2014/main" id="{9CF237AF-87C1-B6F5-2A26-4597BFCA8DA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3" name="Oval 83">
              <a:extLst>
                <a:ext uri="{FF2B5EF4-FFF2-40B4-BE49-F238E27FC236}">
                  <a16:creationId xmlns:a16="http://schemas.microsoft.com/office/drawing/2014/main" id="{32D93673-6D42-0EB5-C0AC-F0EDF23D00B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4" name="Oval 84">
              <a:extLst>
                <a:ext uri="{FF2B5EF4-FFF2-40B4-BE49-F238E27FC236}">
                  <a16:creationId xmlns:a16="http://schemas.microsoft.com/office/drawing/2014/main" id="{3327BBD6-2B93-1161-356D-31B9EF2C18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5" name="Oval 85">
              <a:extLst>
                <a:ext uri="{FF2B5EF4-FFF2-40B4-BE49-F238E27FC236}">
                  <a16:creationId xmlns:a16="http://schemas.microsoft.com/office/drawing/2014/main" id="{EF7A0861-D0D4-D386-4A12-3B97D46765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6" name="Oval 86">
              <a:extLst>
                <a:ext uri="{FF2B5EF4-FFF2-40B4-BE49-F238E27FC236}">
                  <a16:creationId xmlns:a16="http://schemas.microsoft.com/office/drawing/2014/main" id="{5F66E02A-B7C0-88A9-F27F-605EA75677E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7" name="Oval 87">
              <a:extLst>
                <a:ext uri="{FF2B5EF4-FFF2-40B4-BE49-F238E27FC236}">
                  <a16:creationId xmlns:a16="http://schemas.microsoft.com/office/drawing/2014/main" id="{B09BB5BD-04DB-208D-A4BE-263A0CC228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8" name="Oval 88">
              <a:extLst>
                <a:ext uri="{FF2B5EF4-FFF2-40B4-BE49-F238E27FC236}">
                  <a16:creationId xmlns:a16="http://schemas.microsoft.com/office/drawing/2014/main" id="{091587E9-0310-C1F4-30E0-6E6B1F8850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49" name="Oval 89">
              <a:extLst>
                <a:ext uri="{FF2B5EF4-FFF2-40B4-BE49-F238E27FC236}">
                  <a16:creationId xmlns:a16="http://schemas.microsoft.com/office/drawing/2014/main" id="{6EC00135-11AC-3C54-4645-917A42089A9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0" name="Oval 90">
              <a:extLst>
                <a:ext uri="{FF2B5EF4-FFF2-40B4-BE49-F238E27FC236}">
                  <a16:creationId xmlns:a16="http://schemas.microsoft.com/office/drawing/2014/main" id="{93725BE7-1813-4330-E27D-294331B3466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1" name="Oval 91">
              <a:extLst>
                <a:ext uri="{FF2B5EF4-FFF2-40B4-BE49-F238E27FC236}">
                  <a16:creationId xmlns:a16="http://schemas.microsoft.com/office/drawing/2014/main" id="{7A4F5A73-450C-FCC6-AE03-7DBFEBBF26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2" name="Oval 92">
              <a:extLst>
                <a:ext uri="{FF2B5EF4-FFF2-40B4-BE49-F238E27FC236}">
                  <a16:creationId xmlns:a16="http://schemas.microsoft.com/office/drawing/2014/main" id="{F29DD655-1B82-1149-34AF-5B9FDCFE7A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3" name="Oval 93">
              <a:extLst>
                <a:ext uri="{FF2B5EF4-FFF2-40B4-BE49-F238E27FC236}">
                  <a16:creationId xmlns:a16="http://schemas.microsoft.com/office/drawing/2014/main" id="{50A5FB7B-9345-DED5-CD0D-6E048DC1B8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4" name="Oval 94">
              <a:extLst>
                <a:ext uri="{FF2B5EF4-FFF2-40B4-BE49-F238E27FC236}">
                  <a16:creationId xmlns:a16="http://schemas.microsoft.com/office/drawing/2014/main" id="{9DF3CB37-6BFD-F75D-85B7-8E779FD9E5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5" name="Oval 95">
              <a:extLst>
                <a:ext uri="{FF2B5EF4-FFF2-40B4-BE49-F238E27FC236}">
                  <a16:creationId xmlns:a16="http://schemas.microsoft.com/office/drawing/2014/main" id="{E57530F5-BF10-06CB-8F30-CB51152D2A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6" name="Oval 96">
              <a:extLst>
                <a:ext uri="{FF2B5EF4-FFF2-40B4-BE49-F238E27FC236}">
                  <a16:creationId xmlns:a16="http://schemas.microsoft.com/office/drawing/2014/main" id="{DF8EB294-D57C-5F70-0A73-87E3663D16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7" name="Oval 97">
              <a:extLst>
                <a:ext uri="{FF2B5EF4-FFF2-40B4-BE49-F238E27FC236}">
                  <a16:creationId xmlns:a16="http://schemas.microsoft.com/office/drawing/2014/main" id="{863224DD-3C75-952C-F449-AE14A8DCF05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8" name="Oval 98">
              <a:extLst>
                <a:ext uri="{FF2B5EF4-FFF2-40B4-BE49-F238E27FC236}">
                  <a16:creationId xmlns:a16="http://schemas.microsoft.com/office/drawing/2014/main" id="{8D600FFA-5889-B68B-78D9-8B99131D41F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59" name="Oval 99">
              <a:extLst>
                <a:ext uri="{FF2B5EF4-FFF2-40B4-BE49-F238E27FC236}">
                  <a16:creationId xmlns:a16="http://schemas.microsoft.com/office/drawing/2014/main" id="{D2AAB352-E80D-B1C7-A84B-522CBB087D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0" name="Oval 100">
              <a:extLst>
                <a:ext uri="{FF2B5EF4-FFF2-40B4-BE49-F238E27FC236}">
                  <a16:creationId xmlns:a16="http://schemas.microsoft.com/office/drawing/2014/main" id="{074FB8E0-CCB9-85F7-EE37-9F9D816779F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1" name="Oval 101">
              <a:extLst>
                <a:ext uri="{FF2B5EF4-FFF2-40B4-BE49-F238E27FC236}">
                  <a16:creationId xmlns:a16="http://schemas.microsoft.com/office/drawing/2014/main" id="{3CD4C0B4-A370-47CD-866E-D79FA59ED32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2" name="Oval 102">
              <a:extLst>
                <a:ext uri="{FF2B5EF4-FFF2-40B4-BE49-F238E27FC236}">
                  <a16:creationId xmlns:a16="http://schemas.microsoft.com/office/drawing/2014/main" id="{958D42FD-B4D8-DFC6-FA5F-79A98948735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3" name="Oval 103">
              <a:extLst>
                <a:ext uri="{FF2B5EF4-FFF2-40B4-BE49-F238E27FC236}">
                  <a16:creationId xmlns:a16="http://schemas.microsoft.com/office/drawing/2014/main" id="{00AA7901-BB3F-8A59-F673-0CF908A4386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4" name="Oval 104">
              <a:extLst>
                <a:ext uri="{FF2B5EF4-FFF2-40B4-BE49-F238E27FC236}">
                  <a16:creationId xmlns:a16="http://schemas.microsoft.com/office/drawing/2014/main" id="{295A1FB7-146E-3F04-3A1E-BC5CF445BC6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5" name="Oval 105">
              <a:extLst>
                <a:ext uri="{FF2B5EF4-FFF2-40B4-BE49-F238E27FC236}">
                  <a16:creationId xmlns:a16="http://schemas.microsoft.com/office/drawing/2014/main" id="{8AABD28B-6F82-B402-A5FD-6A115E128CA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6" name="Oval 106">
              <a:extLst>
                <a:ext uri="{FF2B5EF4-FFF2-40B4-BE49-F238E27FC236}">
                  <a16:creationId xmlns:a16="http://schemas.microsoft.com/office/drawing/2014/main" id="{47CF2DB3-4C5B-A54C-C190-DCF49B481FD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7" name="Oval 107">
              <a:extLst>
                <a:ext uri="{FF2B5EF4-FFF2-40B4-BE49-F238E27FC236}">
                  <a16:creationId xmlns:a16="http://schemas.microsoft.com/office/drawing/2014/main" id="{E428A48D-0116-5505-1E27-9F440470792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8" name="Oval 108">
              <a:extLst>
                <a:ext uri="{FF2B5EF4-FFF2-40B4-BE49-F238E27FC236}">
                  <a16:creationId xmlns:a16="http://schemas.microsoft.com/office/drawing/2014/main" id="{799D1653-9ED6-8EC0-6049-8875EF6963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69" name="Oval 109">
              <a:extLst>
                <a:ext uri="{FF2B5EF4-FFF2-40B4-BE49-F238E27FC236}">
                  <a16:creationId xmlns:a16="http://schemas.microsoft.com/office/drawing/2014/main" id="{BA48D69F-FFD5-8E53-14A0-EE204399DA8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0" name="Oval 110">
              <a:extLst>
                <a:ext uri="{FF2B5EF4-FFF2-40B4-BE49-F238E27FC236}">
                  <a16:creationId xmlns:a16="http://schemas.microsoft.com/office/drawing/2014/main" id="{276C0EB5-7ADE-7AC3-E53A-5160AE6A5B2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1" name="Oval 111">
              <a:extLst>
                <a:ext uri="{FF2B5EF4-FFF2-40B4-BE49-F238E27FC236}">
                  <a16:creationId xmlns:a16="http://schemas.microsoft.com/office/drawing/2014/main" id="{A3BD26A8-B333-C3FA-E8D5-1EFEF2D170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2" name="Oval 112">
              <a:extLst>
                <a:ext uri="{FF2B5EF4-FFF2-40B4-BE49-F238E27FC236}">
                  <a16:creationId xmlns:a16="http://schemas.microsoft.com/office/drawing/2014/main" id="{685903F7-414B-74F4-0599-FF0BFD1E13F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3" name="Oval 113">
              <a:extLst>
                <a:ext uri="{FF2B5EF4-FFF2-40B4-BE49-F238E27FC236}">
                  <a16:creationId xmlns:a16="http://schemas.microsoft.com/office/drawing/2014/main" id="{E79875A1-545C-FA50-337D-F94B872A093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4" name="Oval 114">
              <a:extLst>
                <a:ext uri="{FF2B5EF4-FFF2-40B4-BE49-F238E27FC236}">
                  <a16:creationId xmlns:a16="http://schemas.microsoft.com/office/drawing/2014/main" id="{EB3F58E1-9B69-A09C-3338-4F7017F6B3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5" name="Oval 115">
              <a:extLst>
                <a:ext uri="{FF2B5EF4-FFF2-40B4-BE49-F238E27FC236}">
                  <a16:creationId xmlns:a16="http://schemas.microsoft.com/office/drawing/2014/main" id="{61A1D1BB-9F89-4F29-7F7E-B893D08D7A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6" name="Oval 116">
              <a:extLst>
                <a:ext uri="{FF2B5EF4-FFF2-40B4-BE49-F238E27FC236}">
                  <a16:creationId xmlns:a16="http://schemas.microsoft.com/office/drawing/2014/main" id="{BB364F1B-9AA7-AA07-4BF1-D7E5535E4DA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7" name="Oval 117">
              <a:extLst>
                <a:ext uri="{FF2B5EF4-FFF2-40B4-BE49-F238E27FC236}">
                  <a16:creationId xmlns:a16="http://schemas.microsoft.com/office/drawing/2014/main" id="{0937ABD3-8098-7069-3AF2-AE1ACE9872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8" name="Oval 118">
              <a:extLst>
                <a:ext uri="{FF2B5EF4-FFF2-40B4-BE49-F238E27FC236}">
                  <a16:creationId xmlns:a16="http://schemas.microsoft.com/office/drawing/2014/main" id="{78A8266C-508E-62EE-116C-AD90077E67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79" name="Oval 119">
              <a:extLst>
                <a:ext uri="{FF2B5EF4-FFF2-40B4-BE49-F238E27FC236}">
                  <a16:creationId xmlns:a16="http://schemas.microsoft.com/office/drawing/2014/main" id="{2662CC42-1D5B-3321-AC82-2354735FBF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0" name="Oval 120">
              <a:extLst>
                <a:ext uri="{FF2B5EF4-FFF2-40B4-BE49-F238E27FC236}">
                  <a16:creationId xmlns:a16="http://schemas.microsoft.com/office/drawing/2014/main" id="{03EF9458-E21A-0C6F-7D7C-B7F8B91E2E8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1" name="Oval 121">
              <a:extLst>
                <a:ext uri="{FF2B5EF4-FFF2-40B4-BE49-F238E27FC236}">
                  <a16:creationId xmlns:a16="http://schemas.microsoft.com/office/drawing/2014/main" id="{73023B3E-F92E-26DC-5D53-B3AF8C7BC2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2" name="Oval 122">
              <a:extLst>
                <a:ext uri="{FF2B5EF4-FFF2-40B4-BE49-F238E27FC236}">
                  <a16:creationId xmlns:a16="http://schemas.microsoft.com/office/drawing/2014/main" id="{A0B960D1-4271-F40F-07E6-DCB1B08C31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3" name="Oval 123">
              <a:extLst>
                <a:ext uri="{FF2B5EF4-FFF2-40B4-BE49-F238E27FC236}">
                  <a16:creationId xmlns:a16="http://schemas.microsoft.com/office/drawing/2014/main" id="{93AF1FF4-8716-1C9B-220E-0D94BACB83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4" name="Oval 124">
              <a:extLst>
                <a:ext uri="{FF2B5EF4-FFF2-40B4-BE49-F238E27FC236}">
                  <a16:creationId xmlns:a16="http://schemas.microsoft.com/office/drawing/2014/main" id="{991FD5FC-4ACF-888B-9C5A-7FD4E504ED9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5" name="Oval 125">
              <a:extLst>
                <a:ext uri="{FF2B5EF4-FFF2-40B4-BE49-F238E27FC236}">
                  <a16:creationId xmlns:a16="http://schemas.microsoft.com/office/drawing/2014/main" id="{24286F5F-1278-49A7-948B-E87CA9AC66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6" name="Oval 126">
              <a:extLst>
                <a:ext uri="{FF2B5EF4-FFF2-40B4-BE49-F238E27FC236}">
                  <a16:creationId xmlns:a16="http://schemas.microsoft.com/office/drawing/2014/main" id="{12CB5107-594A-9121-8DB1-9914F4FA354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7" name="Oval 127">
              <a:extLst>
                <a:ext uri="{FF2B5EF4-FFF2-40B4-BE49-F238E27FC236}">
                  <a16:creationId xmlns:a16="http://schemas.microsoft.com/office/drawing/2014/main" id="{D7051386-7574-70F7-C986-A7B2716306A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8" name="Oval 128">
              <a:extLst>
                <a:ext uri="{FF2B5EF4-FFF2-40B4-BE49-F238E27FC236}">
                  <a16:creationId xmlns:a16="http://schemas.microsoft.com/office/drawing/2014/main" id="{7749822C-01B4-EF44-5EB8-C1D6E09C28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89" name="Oval 129">
              <a:extLst>
                <a:ext uri="{FF2B5EF4-FFF2-40B4-BE49-F238E27FC236}">
                  <a16:creationId xmlns:a16="http://schemas.microsoft.com/office/drawing/2014/main" id="{7E2399BD-7D77-415C-84B1-4E5F7BD01C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0" name="Oval 130">
              <a:extLst>
                <a:ext uri="{FF2B5EF4-FFF2-40B4-BE49-F238E27FC236}">
                  <a16:creationId xmlns:a16="http://schemas.microsoft.com/office/drawing/2014/main" id="{5B3AA9F6-B551-03E5-BBCE-A52DE5DE27E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1" name="Oval 131">
              <a:extLst>
                <a:ext uri="{FF2B5EF4-FFF2-40B4-BE49-F238E27FC236}">
                  <a16:creationId xmlns:a16="http://schemas.microsoft.com/office/drawing/2014/main" id="{13632515-AC85-A7F2-70E4-6FFD8478C4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2" name="Oval 132">
              <a:extLst>
                <a:ext uri="{FF2B5EF4-FFF2-40B4-BE49-F238E27FC236}">
                  <a16:creationId xmlns:a16="http://schemas.microsoft.com/office/drawing/2014/main" id="{59FF3244-B982-C89C-EECB-2FA0CEF5A3D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3" name="Oval 133">
              <a:extLst>
                <a:ext uri="{FF2B5EF4-FFF2-40B4-BE49-F238E27FC236}">
                  <a16:creationId xmlns:a16="http://schemas.microsoft.com/office/drawing/2014/main" id="{B6AA0E83-F12D-5FE4-A617-CF855C53F75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4" name="Oval 134">
              <a:extLst>
                <a:ext uri="{FF2B5EF4-FFF2-40B4-BE49-F238E27FC236}">
                  <a16:creationId xmlns:a16="http://schemas.microsoft.com/office/drawing/2014/main" id="{917366F1-55E4-1DF1-D279-B6BBD31058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5" name="Oval 135">
              <a:extLst>
                <a:ext uri="{FF2B5EF4-FFF2-40B4-BE49-F238E27FC236}">
                  <a16:creationId xmlns:a16="http://schemas.microsoft.com/office/drawing/2014/main" id="{C0E1939D-6A94-B985-2A34-EC2F8B68FFF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6" name="Oval 136">
              <a:extLst>
                <a:ext uri="{FF2B5EF4-FFF2-40B4-BE49-F238E27FC236}">
                  <a16:creationId xmlns:a16="http://schemas.microsoft.com/office/drawing/2014/main" id="{F2268EB4-3445-73DF-CE46-954742DAAF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7" name="Oval 137">
              <a:extLst>
                <a:ext uri="{FF2B5EF4-FFF2-40B4-BE49-F238E27FC236}">
                  <a16:creationId xmlns:a16="http://schemas.microsoft.com/office/drawing/2014/main" id="{F0F0E5AA-3347-A403-BA41-A42B30C738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8" name="Oval 138">
              <a:extLst>
                <a:ext uri="{FF2B5EF4-FFF2-40B4-BE49-F238E27FC236}">
                  <a16:creationId xmlns:a16="http://schemas.microsoft.com/office/drawing/2014/main" id="{3A08F518-7885-3691-7D9C-3E861262F2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499" name="Oval 139">
              <a:extLst>
                <a:ext uri="{FF2B5EF4-FFF2-40B4-BE49-F238E27FC236}">
                  <a16:creationId xmlns:a16="http://schemas.microsoft.com/office/drawing/2014/main" id="{D545437E-EE76-D26A-632E-C3A56AB7E5B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0" name="Oval 140">
              <a:extLst>
                <a:ext uri="{FF2B5EF4-FFF2-40B4-BE49-F238E27FC236}">
                  <a16:creationId xmlns:a16="http://schemas.microsoft.com/office/drawing/2014/main" id="{264E5142-7519-F9EF-758C-EE238440DC8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1" name="Oval 141">
              <a:extLst>
                <a:ext uri="{FF2B5EF4-FFF2-40B4-BE49-F238E27FC236}">
                  <a16:creationId xmlns:a16="http://schemas.microsoft.com/office/drawing/2014/main" id="{3EEC8FB5-2CCB-94B3-C8AA-2A5B20568D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2" name="Oval 142">
              <a:extLst>
                <a:ext uri="{FF2B5EF4-FFF2-40B4-BE49-F238E27FC236}">
                  <a16:creationId xmlns:a16="http://schemas.microsoft.com/office/drawing/2014/main" id="{A498A6FF-18C6-6661-2996-213606C586D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3" name="Oval 143">
              <a:extLst>
                <a:ext uri="{FF2B5EF4-FFF2-40B4-BE49-F238E27FC236}">
                  <a16:creationId xmlns:a16="http://schemas.microsoft.com/office/drawing/2014/main" id="{B759B37B-0D7D-6E92-CDF8-4E34F352262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4" name="Oval 144">
              <a:extLst>
                <a:ext uri="{FF2B5EF4-FFF2-40B4-BE49-F238E27FC236}">
                  <a16:creationId xmlns:a16="http://schemas.microsoft.com/office/drawing/2014/main" id="{D3F43A3B-E4D3-41A0-A008-22C4CD43935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5" name="Oval 145">
              <a:extLst>
                <a:ext uri="{FF2B5EF4-FFF2-40B4-BE49-F238E27FC236}">
                  <a16:creationId xmlns:a16="http://schemas.microsoft.com/office/drawing/2014/main" id="{BF2D6B22-0B04-2226-3238-791FAEF0497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6" name="Oval 146">
              <a:extLst>
                <a:ext uri="{FF2B5EF4-FFF2-40B4-BE49-F238E27FC236}">
                  <a16:creationId xmlns:a16="http://schemas.microsoft.com/office/drawing/2014/main" id="{A110A885-9271-A1C8-CA01-D27E7A04494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7" name="Oval 147">
              <a:extLst>
                <a:ext uri="{FF2B5EF4-FFF2-40B4-BE49-F238E27FC236}">
                  <a16:creationId xmlns:a16="http://schemas.microsoft.com/office/drawing/2014/main" id="{A565AD3D-CBC0-1970-E43A-C7C289D8087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8" name="Oval 148">
              <a:extLst>
                <a:ext uri="{FF2B5EF4-FFF2-40B4-BE49-F238E27FC236}">
                  <a16:creationId xmlns:a16="http://schemas.microsoft.com/office/drawing/2014/main" id="{6559D789-B01D-F2CC-C376-9B7E0EABF7B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09" name="Oval 149">
              <a:extLst>
                <a:ext uri="{FF2B5EF4-FFF2-40B4-BE49-F238E27FC236}">
                  <a16:creationId xmlns:a16="http://schemas.microsoft.com/office/drawing/2014/main" id="{95BE4254-9D90-ABFB-5264-E0EBC7AD51B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0" name="Oval 150">
              <a:extLst>
                <a:ext uri="{FF2B5EF4-FFF2-40B4-BE49-F238E27FC236}">
                  <a16:creationId xmlns:a16="http://schemas.microsoft.com/office/drawing/2014/main" id="{A37925C8-8F0C-0BDC-CE95-A709AFD8E0D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1" name="Oval 151">
              <a:extLst>
                <a:ext uri="{FF2B5EF4-FFF2-40B4-BE49-F238E27FC236}">
                  <a16:creationId xmlns:a16="http://schemas.microsoft.com/office/drawing/2014/main" id="{98A21F64-3328-173B-119D-2CE43FB13F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2" name="Oval 152">
              <a:extLst>
                <a:ext uri="{FF2B5EF4-FFF2-40B4-BE49-F238E27FC236}">
                  <a16:creationId xmlns:a16="http://schemas.microsoft.com/office/drawing/2014/main" id="{31720B76-CE05-CE6A-3FF0-313C7571062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3" name="Oval 153">
              <a:extLst>
                <a:ext uri="{FF2B5EF4-FFF2-40B4-BE49-F238E27FC236}">
                  <a16:creationId xmlns:a16="http://schemas.microsoft.com/office/drawing/2014/main" id="{D5AC77F7-EAD3-9701-B5BB-2B089C23F4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4" name="Oval 154">
              <a:extLst>
                <a:ext uri="{FF2B5EF4-FFF2-40B4-BE49-F238E27FC236}">
                  <a16:creationId xmlns:a16="http://schemas.microsoft.com/office/drawing/2014/main" id="{83378E78-F3F3-3D73-0B28-D072407A7C0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5" name="Oval 155">
              <a:extLst>
                <a:ext uri="{FF2B5EF4-FFF2-40B4-BE49-F238E27FC236}">
                  <a16:creationId xmlns:a16="http://schemas.microsoft.com/office/drawing/2014/main" id="{D5CA4DC7-AABB-8ACF-BBBF-637C31290A4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6" name="Oval 156">
              <a:extLst>
                <a:ext uri="{FF2B5EF4-FFF2-40B4-BE49-F238E27FC236}">
                  <a16:creationId xmlns:a16="http://schemas.microsoft.com/office/drawing/2014/main" id="{EA10DE6A-582E-9B2D-8E51-52789F3BBF6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7" name="Oval 157">
              <a:extLst>
                <a:ext uri="{FF2B5EF4-FFF2-40B4-BE49-F238E27FC236}">
                  <a16:creationId xmlns:a16="http://schemas.microsoft.com/office/drawing/2014/main" id="{420FA94E-DE0C-CA46-2C2A-8C18492D2EE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8" name="Oval 158">
              <a:extLst>
                <a:ext uri="{FF2B5EF4-FFF2-40B4-BE49-F238E27FC236}">
                  <a16:creationId xmlns:a16="http://schemas.microsoft.com/office/drawing/2014/main" id="{3147F962-4AAA-BC0F-B89E-2A3DADF6D15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19" name="Oval 159">
              <a:extLst>
                <a:ext uri="{FF2B5EF4-FFF2-40B4-BE49-F238E27FC236}">
                  <a16:creationId xmlns:a16="http://schemas.microsoft.com/office/drawing/2014/main" id="{52036924-A156-DC2C-1FB5-C29E90FA5AE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0" name="Oval 160">
              <a:extLst>
                <a:ext uri="{FF2B5EF4-FFF2-40B4-BE49-F238E27FC236}">
                  <a16:creationId xmlns:a16="http://schemas.microsoft.com/office/drawing/2014/main" id="{46A07986-FACF-FDE6-B477-A67E6428F1C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1" name="Oval 161">
              <a:extLst>
                <a:ext uri="{FF2B5EF4-FFF2-40B4-BE49-F238E27FC236}">
                  <a16:creationId xmlns:a16="http://schemas.microsoft.com/office/drawing/2014/main" id="{740781E8-ACB3-28BB-34F2-883EE839F4C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2" name="Oval 162">
              <a:extLst>
                <a:ext uri="{FF2B5EF4-FFF2-40B4-BE49-F238E27FC236}">
                  <a16:creationId xmlns:a16="http://schemas.microsoft.com/office/drawing/2014/main" id="{71BD9A76-214C-9181-2111-1E81AB73BF1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3" name="Oval 163">
              <a:extLst>
                <a:ext uri="{FF2B5EF4-FFF2-40B4-BE49-F238E27FC236}">
                  <a16:creationId xmlns:a16="http://schemas.microsoft.com/office/drawing/2014/main" id="{B3844A16-3A15-0C4E-4E12-85E7F0F888A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4" name="Oval 164">
              <a:extLst>
                <a:ext uri="{FF2B5EF4-FFF2-40B4-BE49-F238E27FC236}">
                  <a16:creationId xmlns:a16="http://schemas.microsoft.com/office/drawing/2014/main" id="{4A54B5E0-EBFB-60AB-1D19-347C86C2AE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5" name="Oval 165">
              <a:extLst>
                <a:ext uri="{FF2B5EF4-FFF2-40B4-BE49-F238E27FC236}">
                  <a16:creationId xmlns:a16="http://schemas.microsoft.com/office/drawing/2014/main" id="{EB7B42D9-3EE6-7D1F-4D2A-1D531F70704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6" name="Oval 166">
              <a:extLst>
                <a:ext uri="{FF2B5EF4-FFF2-40B4-BE49-F238E27FC236}">
                  <a16:creationId xmlns:a16="http://schemas.microsoft.com/office/drawing/2014/main" id="{B51D9B5F-4C2C-1DC1-6A2D-E96DAD01E3D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7" name="Oval 167">
              <a:extLst>
                <a:ext uri="{FF2B5EF4-FFF2-40B4-BE49-F238E27FC236}">
                  <a16:creationId xmlns:a16="http://schemas.microsoft.com/office/drawing/2014/main" id="{55A5CEB6-BA88-88B7-9FD9-107D62EC7D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8" name="Oval 168">
              <a:extLst>
                <a:ext uri="{FF2B5EF4-FFF2-40B4-BE49-F238E27FC236}">
                  <a16:creationId xmlns:a16="http://schemas.microsoft.com/office/drawing/2014/main" id="{C4D4C7EC-58D4-7F04-F23D-61BCF986B2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29" name="Oval 169">
              <a:extLst>
                <a:ext uri="{FF2B5EF4-FFF2-40B4-BE49-F238E27FC236}">
                  <a16:creationId xmlns:a16="http://schemas.microsoft.com/office/drawing/2014/main" id="{ABAEF1CF-659D-8D82-2EB2-868F899B9B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0" name="Oval 170">
              <a:extLst>
                <a:ext uri="{FF2B5EF4-FFF2-40B4-BE49-F238E27FC236}">
                  <a16:creationId xmlns:a16="http://schemas.microsoft.com/office/drawing/2014/main" id="{30DD02C4-AC63-9142-F0D3-AD16A4E6EE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1" name="Oval 171">
              <a:extLst>
                <a:ext uri="{FF2B5EF4-FFF2-40B4-BE49-F238E27FC236}">
                  <a16:creationId xmlns:a16="http://schemas.microsoft.com/office/drawing/2014/main" id="{D214016E-DAD3-5FCA-FF9D-40A7E4FF99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2" name="Oval 172">
              <a:extLst>
                <a:ext uri="{FF2B5EF4-FFF2-40B4-BE49-F238E27FC236}">
                  <a16:creationId xmlns:a16="http://schemas.microsoft.com/office/drawing/2014/main" id="{55E6DAD6-DE60-4E43-8B0B-76C6B14F90E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3" name="Oval 173">
              <a:extLst>
                <a:ext uri="{FF2B5EF4-FFF2-40B4-BE49-F238E27FC236}">
                  <a16:creationId xmlns:a16="http://schemas.microsoft.com/office/drawing/2014/main" id="{D33F1526-51EB-2356-4738-5B97539AAD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4" name="Oval 174">
              <a:extLst>
                <a:ext uri="{FF2B5EF4-FFF2-40B4-BE49-F238E27FC236}">
                  <a16:creationId xmlns:a16="http://schemas.microsoft.com/office/drawing/2014/main" id="{33BEC39B-077C-5210-0B83-77915EFFAD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5" name="Oval 175">
              <a:extLst>
                <a:ext uri="{FF2B5EF4-FFF2-40B4-BE49-F238E27FC236}">
                  <a16:creationId xmlns:a16="http://schemas.microsoft.com/office/drawing/2014/main" id="{86600D7A-CD3C-F053-7E53-958C392EB97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6" name="Oval 176">
              <a:extLst>
                <a:ext uri="{FF2B5EF4-FFF2-40B4-BE49-F238E27FC236}">
                  <a16:creationId xmlns:a16="http://schemas.microsoft.com/office/drawing/2014/main" id="{98B22198-1BA6-5959-4189-19A812A798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7" name="Oval 177">
              <a:extLst>
                <a:ext uri="{FF2B5EF4-FFF2-40B4-BE49-F238E27FC236}">
                  <a16:creationId xmlns:a16="http://schemas.microsoft.com/office/drawing/2014/main" id="{4D84205F-E7EE-429F-949A-96FD968CDAE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8" name="Oval 178">
              <a:extLst>
                <a:ext uri="{FF2B5EF4-FFF2-40B4-BE49-F238E27FC236}">
                  <a16:creationId xmlns:a16="http://schemas.microsoft.com/office/drawing/2014/main" id="{E3D455D5-03F0-6A46-713C-470E50924F0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39" name="Oval 179">
              <a:extLst>
                <a:ext uri="{FF2B5EF4-FFF2-40B4-BE49-F238E27FC236}">
                  <a16:creationId xmlns:a16="http://schemas.microsoft.com/office/drawing/2014/main" id="{C083E060-10A9-BF94-040E-9EFE4812D26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0" name="Oval 180">
              <a:extLst>
                <a:ext uri="{FF2B5EF4-FFF2-40B4-BE49-F238E27FC236}">
                  <a16:creationId xmlns:a16="http://schemas.microsoft.com/office/drawing/2014/main" id="{3CBB9AFA-E54C-2BD8-8AD6-976AE581C5A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1" name="Oval 181">
              <a:extLst>
                <a:ext uri="{FF2B5EF4-FFF2-40B4-BE49-F238E27FC236}">
                  <a16:creationId xmlns:a16="http://schemas.microsoft.com/office/drawing/2014/main" id="{074D0C0E-0487-BCC8-225C-532F82E8C17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2" name="Oval 182">
              <a:extLst>
                <a:ext uri="{FF2B5EF4-FFF2-40B4-BE49-F238E27FC236}">
                  <a16:creationId xmlns:a16="http://schemas.microsoft.com/office/drawing/2014/main" id="{ACA9FE99-66CE-F34C-D56E-D399B07A1A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3" name="Oval 183">
              <a:extLst>
                <a:ext uri="{FF2B5EF4-FFF2-40B4-BE49-F238E27FC236}">
                  <a16:creationId xmlns:a16="http://schemas.microsoft.com/office/drawing/2014/main" id="{8C18DA11-1D51-6E94-EFF6-CDCD20A1493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4" name="Oval 184">
              <a:extLst>
                <a:ext uri="{FF2B5EF4-FFF2-40B4-BE49-F238E27FC236}">
                  <a16:creationId xmlns:a16="http://schemas.microsoft.com/office/drawing/2014/main" id="{DC2C369D-3F7C-E685-DBDD-2A35DE39E30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5" name="Oval 185">
              <a:extLst>
                <a:ext uri="{FF2B5EF4-FFF2-40B4-BE49-F238E27FC236}">
                  <a16:creationId xmlns:a16="http://schemas.microsoft.com/office/drawing/2014/main" id="{D1F0D12F-0565-6327-4A3F-0F1CCB26B62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6" name="Oval 186">
              <a:extLst>
                <a:ext uri="{FF2B5EF4-FFF2-40B4-BE49-F238E27FC236}">
                  <a16:creationId xmlns:a16="http://schemas.microsoft.com/office/drawing/2014/main" id="{C0EE9949-2D2C-E81B-7578-2F2F8E201BE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7" name="Oval 187">
              <a:extLst>
                <a:ext uri="{FF2B5EF4-FFF2-40B4-BE49-F238E27FC236}">
                  <a16:creationId xmlns:a16="http://schemas.microsoft.com/office/drawing/2014/main" id="{8E7349BE-9A73-E63E-8C5C-24CB3A2ABF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8" name="Oval 188">
              <a:extLst>
                <a:ext uri="{FF2B5EF4-FFF2-40B4-BE49-F238E27FC236}">
                  <a16:creationId xmlns:a16="http://schemas.microsoft.com/office/drawing/2014/main" id="{812E3AF1-8FFB-3CCA-B6DA-D16517E2DB7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49" name="Oval 189">
              <a:extLst>
                <a:ext uri="{FF2B5EF4-FFF2-40B4-BE49-F238E27FC236}">
                  <a16:creationId xmlns:a16="http://schemas.microsoft.com/office/drawing/2014/main" id="{D05DD7BC-0B04-D6F4-B08E-73594BAD16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0" name="Oval 190">
              <a:extLst>
                <a:ext uri="{FF2B5EF4-FFF2-40B4-BE49-F238E27FC236}">
                  <a16:creationId xmlns:a16="http://schemas.microsoft.com/office/drawing/2014/main" id="{484D5F73-6CED-D5E4-A574-187EB21A647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1" name="Oval 191">
              <a:extLst>
                <a:ext uri="{FF2B5EF4-FFF2-40B4-BE49-F238E27FC236}">
                  <a16:creationId xmlns:a16="http://schemas.microsoft.com/office/drawing/2014/main" id="{0F52C543-8E29-FEF3-7459-69A8132A843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2" name="Oval 192">
              <a:extLst>
                <a:ext uri="{FF2B5EF4-FFF2-40B4-BE49-F238E27FC236}">
                  <a16:creationId xmlns:a16="http://schemas.microsoft.com/office/drawing/2014/main" id="{A4CC288E-9B78-5B60-2942-60BCB08F6AD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3" name="Oval 193">
              <a:extLst>
                <a:ext uri="{FF2B5EF4-FFF2-40B4-BE49-F238E27FC236}">
                  <a16:creationId xmlns:a16="http://schemas.microsoft.com/office/drawing/2014/main" id="{29D89765-34BB-4E46-ADB2-5B00179D959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4" name="Oval 194">
              <a:extLst>
                <a:ext uri="{FF2B5EF4-FFF2-40B4-BE49-F238E27FC236}">
                  <a16:creationId xmlns:a16="http://schemas.microsoft.com/office/drawing/2014/main" id="{FF9AE316-6E56-0CA3-BFFB-3ED9C6E0AD7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5" name="Oval 195">
              <a:extLst>
                <a:ext uri="{FF2B5EF4-FFF2-40B4-BE49-F238E27FC236}">
                  <a16:creationId xmlns:a16="http://schemas.microsoft.com/office/drawing/2014/main" id="{36AEFF98-A742-4922-F528-5E12166E404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6" name="Oval 196">
              <a:extLst>
                <a:ext uri="{FF2B5EF4-FFF2-40B4-BE49-F238E27FC236}">
                  <a16:creationId xmlns:a16="http://schemas.microsoft.com/office/drawing/2014/main" id="{FBFF6835-F2AF-17B2-780D-F15F222D2AD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7" name="Oval 197">
              <a:extLst>
                <a:ext uri="{FF2B5EF4-FFF2-40B4-BE49-F238E27FC236}">
                  <a16:creationId xmlns:a16="http://schemas.microsoft.com/office/drawing/2014/main" id="{4D2EB546-8958-7D76-E902-6DE450CCA1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8" name="Oval 198">
              <a:extLst>
                <a:ext uri="{FF2B5EF4-FFF2-40B4-BE49-F238E27FC236}">
                  <a16:creationId xmlns:a16="http://schemas.microsoft.com/office/drawing/2014/main" id="{3ED0DD57-BA24-1065-3C92-D823B04A7C3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59" name="Oval 199">
              <a:extLst>
                <a:ext uri="{FF2B5EF4-FFF2-40B4-BE49-F238E27FC236}">
                  <a16:creationId xmlns:a16="http://schemas.microsoft.com/office/drawing/2014/main" id="{2D46381E-01B7-4795-6D76-E49C741E38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0" name="Oval 200">
              <a:extLst>
                <a:ext uri="{FF2B5EF4-FFF2-40B4-BE49-F238E27FC236}">
                  <a16:creationId xmlns:a16="http://schemas.microsoft.com/office/drawing/2014/main" id="{AD39624D-FA07-7AAF-A6EF-8CB8567B920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1" name="Oval 201">
              <a:extLst>
                <a:ext uri="{FF2B5EF4-FFF2-40B4-BE49-F238E27FC236}">
                  <a16:creationId xmlns:a16="http://schemas.microsoft.com/office/drawing/2014/main" id="{C2565C62-0B03-DEB4-63C5-4287D28D9D1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2" name="Oval 202">
              <a:extLst>
                <a:ext uri="{FF2B5EF4-FFF2-40B4-BE49-F238E27FC236}">
                  <a16:creationId xmlns:a16="http://schemas.microsoft.com/office/drawing/2014/main" id="{F8432508-198B-368A-02B0-71E135DDF8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3" name="Oval 203">
              <a:extLst>
                <a:ext uri="{FF2B5EF4-FFF2-40B4-BE49-F238E27FC236}">
                  <a16:creationId xmlns:a16="http://schemas.microsoft.com/office/drawing/2014/main" id="{11654137-3EB1-112C-3320-DEC8E8B5269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4" name="Oval 204">
              <a:extLst>
                <a:ext uri="{FF2B5EF4-FFF2-40B4-BE49-F238E27FC236}">
                  <a16:creationId xmlns:a16="http://schemas.microsoft.com/office/drawing/2014/main" id="{C999BDBF-F500-B7FF-DE61-4DED691D138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5" name="Oval 205">
              <a:extLst>
                <a:ext uri="{FF2B5EF4-FFF2-40B4-BE49-F238E27FC236}">
                  <a16:creationId xmlns:a16="http://schemas.microsoft.com/office/drawing/2014/main" id="{ECD5D35B-BA5F-9783-A08B-E909AB3AD51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6" name="Oval 206">
              <a:extLst>
                <a:ext uri="{FF2B5EF4-FFF2-40B4-BE49-F238E27FC236}">
                  <a16:creationId xmlns:a16="http://schemas.microsoft.com/office/drawing/2014/main" id="{DD7DA29B-8980-46C9-5EC2-3A7C6E51CE6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7" name="Oval 207">
              <a:extLst>
                <a:ext uri="{FF2B5EF4-FFF2-40B4-BE49-F238E27FC236}">
                  <a16:creationId xmlns:a16="http://schemas.microsoft.com/office/drawing/2014/main" id="{BCE8973B-9926-CF5E-732E-98F2383E279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8" name="Oval 208">
              <a:extLst>
                <a:ext uri="{FF2B5EF4-FFF2-40B4-BE49-F238E27FC236}">
                  <a16:creationId xmlns:a16="http://schemas.microsoft.com/office/drawing/2014/main" id="{2DDEF5BB-4E7B-BA7D-75C6-0E2E8F39B13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69" name="Oval 209">
              <a:extLst>
                <a:ext uri="{FF2B5EF4-FFF2-40B4-BE49-F238E27FC236}">
                  <a16:creationId xmlns:a16="http://schemas.microsoft.com/office/drawing/2014/main" id="{186AD552-7AEB-AB00-331F-2311A17C57B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0" name="Oval 210">
              <a:extLst>
                <a:ext uri="{FF2B5EF4-FFF2-40B4-BE49-F238E27FC236}">
                  <a16:creationId xmlns:a16="http://schemas.microsoft.com/office/drawing/2014/main" id="{E3ABBE78-CFB9-2143-5135-C0ABEBCE039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1" name="Oval 211">
              <a:extLst>
                <a:ext uri="{FF2B5EF4-FFF2-40B4-BE49-F238E27FC236}">
                  <a16:creationId xmlns:a16="http://schemas.microsoft.com/office/drawing/2014/main" id="{78D690E9-7BD6-2B89-1E50-AA5D1310120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2" name="Oval 212">
              <a:extLst>
                <a:ext uri="{FF2B5EF4-FFF2-40B4-BE49-F238E27FC236}">
                  <a16:creationId xmlns:a16="http://schemas.microsoft.com/office/drawing/2014/main" id="{C60E5A04-B2D7-8423-8ED8-656D3DB323C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3" name="Oval 213">
              <a:extLst>
                <a:ext uri="{FF2B5EF4-FFF2-40B4-BE49-F238E27FC236}">
                  <a16:creationId xmlns:a16="http://schemas.microsoft.com/office/drawing/2014/main" id="{382F427B-6B79-6B8A-1CD1-B17DC60CDDA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4" name="Oval 214">
              <a:extLst>
                <a:ext uri="{FF2B5EF4-FFF2-40B4-BE49-F238E27FC236}">
                  <a16:creationId xmlns:a16="http://schemas.microsoft.com/office/drawing/2014/main" id="{D8553A9B-27F7-2D28-2E89-24AC28BCD5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5" name="Oval 215">
              <a:extLst>
                <a:ext uri="{FF2B5EF4-FFF2-40B4-BE49-F238E27FC236}">
                  <a16:creationId xmlns:a16="http://schemas.microsoft.com/office/drawing/2014/main" id="{13D076A1-9B91-35AA-09D5-2B57BB0FE85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6" name="Oval 216">
              <a:extLst>
                <a:ext uri="{FF2B5EF4-FFF2-40B4-BE49-F238E27FC236}">
                  <a16:creationId xmlns:a16="http://schemas.microsoft.com/office/drawing/2014/main" id="{0951788C-0137-FB5C-96D1-9838A0C68B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577" name="Oval 217">
              <a:extLst>
                <a:ext uri="{FF2B5EF4-FFF2-40B4-BE49-F238E27FC236}">
                  <a16:creationId xmlns:a16="http://schemas.microsoft.com/office/drawing/2014/main" id="{19D854B5-040E-45EC-C963-021C214C0E4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5578" name="Rectangle 218">
            <a:extLst>
              <a:ext uri="{FF2B5EF4-FFF2-40B4-BE49-F238E27FC236}">
                <a16:creationId xmlns:a16="http://schemas.microsoft.com/office/drawing/2014/main" id="{025C8227-4222-3EA5-7B70-3E6A93FDF1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FAF2067-DB56-4DD8-A18E-8E6CF1DDE9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579" name="Rectangle 219">
            <a:extLst>
              <a:ext uri="{FF2B5EF4-FFF2-40B4-BE49-F238E27FC236}">
                <a16:creationId xmlns:a16="http://schemas.microsoft.com/office/drawing/2014/main" id="{951D7BAC-0EA3-19FD-AC15-F3DF3D49F1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80" name="Rectangle 220">
            <a:extLst>
              <a:ext uri="{FF2B5EF4-FFF2-40B4-BE49-F238E27FC236}">
                <a16:creationId xmlns:a16="http://schemas.microsoft.com/office/drawing/2014/main" id="{91AA0162-28AD-80AA-50A3-43A5972B8D4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81" name="Rectangle 221">
            <a:extLst>
              <a:ext uri="{FF2B5EF4-FFF2-40B4-BE49-F238E27FC236}">
                <a16:creationId xmlns:a16="http://schemas.microsoft.com/office/drawing/2014/main" id="{8B95159D-4651-899E-EC0D-8C7978D98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82" name="Rectangle 222">
            <a:extLst>
              <a:ext uri="{FF2B5EF4-FFF2-40B4-BE49-F238E27FC236}">
                <a16:creationId xmlns:a16="http://schemas.microsoft.com/office/drawing/2014/main" id="{592FB492-9222-7643-D8BD-B788557C12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EF339DC-D3D9-8EDC-0979-732A6BD0517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77724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Titrations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5F1731E-4F86-F5BF-CC43-C78D9AEFA2A1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Honors Chemistry Unit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DA6C194E-407C-99D5-27D8-5629BA39F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CCFFFF"/>
                </a:solidFill>
              </a:rPr>
              <a:t>pH Indicators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76D1C99-31D6-D248-09D6-1AEA70791F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63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rgbClr val="FF99FF"/>
                </a:solidFill>
                <a:effectLst/>
              </a:rPr>
              <a:t>Different indicators change color at different pH values. Phenolphthalein changes color at pH = 8.2</a:t>
            </a:r>
          </a:p>
          <a:p>
            <a:pPr eaLnBrk="1" hangingPunct="1">
              <a:defRPr/>
            </a:pPr>
            <a:r>
              <a:rPr lang="en-US" sz="2800" dirty="0"/>
              <a:t> </a:t>
            </a:r>
            <a:r>
              <a:rPr lang="en-US" sz="3000" dirty="0"/>
              <a:t>At the end point, the solution will be:</a:t>
            </a:r>
          </a:p>
          <a:p>
            <a:pPr lvl="1" eaLnBrk="1" hangingPunct="1">
              <a:defRPr/>
            </a:pPr>
            <a:r>
              <a:rPr lang="en-US" b="1" dirty="0">
                <a:effectLst/>
              </a:rPr>
              <a:t>Neutral</a:t>
            </a:r>
            <a:r>
              <a:rPr lang="en-US" b="1" dirty="0"/>
              <a:t> </a:t>
            </a:r>
            <a:r>
              <a:rPr lang="en-US" dirty="0"/>
              <a:t>for strong acid + strong base</a:t>
            </a:r>
          </a:p>
          <a:p>
            <a:pPr lvl="1" eaLnBrk="1" hangingPunct="1">
              <a:defRPr/>
            </a:pPr>
            <a:r>
              <a:rPr lang="en-US" b="1" dirty="0">
                <a:effectLst/>
              </a:rPr>
              <a:t>Basic</a:t>
            </a:r>
            <a:r>
              <a:rPr lang="en-US" b="1" dirty="0"/>
              <a:t> </a:t>
            </a:r>
            <a:r>
              <a:rPr lang="en-US" dirty="0">
                <a:effectLst/>
              </a:rPr>
              <a:t>for</a:t>
            </a:r>
            <a:r>
              <a:rPr lang="en-US" b="1" dirty="0"/>
              <a:t> </a:t>
            </a:r>
            <a:r>
              <a:rPr lang="en-US" dirty="0"/>
              <a:t>strong base + weak acid</a:t>
            </a:r>
          </a:p>
          <a:p>
            <a:pPr lvl="1" eaLnBrk="1" hangingPunct="1">
              <a:defRPr/>
            </a:pPr>
            <a:r>
              <a:rPr lang="en-US" b="1" dirty="0">
                <a:effectLst/>
              </a:rPr>
              <a:t>Acidic</a:t>
            </a:r>
            <a:r>
              <a:rPr lang="en-US" b="1" dirty="0"/>
              <a:t> </a:t>
            </a:r>
            <a:r>
              <a:rPr lang="en-US" dirty="0">
                <a:effectLst/>
              </a:rPr>
              <a:t>for</a:t>
            </a:r>
            <a:r>
              <a:rPr lang="en-US" b="1" dirty="0"/>
              <a:t> </a:t>
            </a:r>
            <a:r>
              <a:rPr lang="en-US" dirty="0"/>
              <a:t>strong acid + weak base</a:t>
            </a:r>
          </a:p>
          <a:p>
            <a:pPr eaLnBrk="1" hangingPunct="1">
              <a:defRPr/>
            </a:pPr>
            <a:endParaRPr lang="en-US" sz="2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5AC1FC5-373B-D4C6-173A-AA17EB2D16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>
                <a:solidFill>
                  <a:srgbClr val="45E4F9"/>
                </a:solidFill>
              </a:rPr>
              <a:t>Solving Titration Problems:</a:t>
            </a:r>
            <a:br>
              <a:rPr lang="en-US" sz="4000" b="1" dirty="0">
                <a:solidFill>
                  <a:srgbClr val="45E4F9"/>
                </a:solidFill>
              </a:rPr>
            </a:br>
            <a:endParaRPr lang="en-US" sz="4000" b="1" dirty="0">
              <a:solidFill>
                <a:srgbClr val="45E4F9"/>
              </a:solidFill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BE7DA02-D43D-0DF2-EB8F-85267A4100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>
                <a:effectLst/>
              </a:rPr>
              <a:t>1.) You can use the formula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4000" dirty="0">
                <a:effectLst/>
              </a:rPr>
              <a:t>		</a:t>
            </a:r>
            <a:r>
              <a:rPr lang="en-US" sz="4400" dirty="0" err="1">
                <a:solidFill>
                  <a:srgbClr val="FFFF00"/>
                </a:solidFill>
                <a:effectLst/>
              </a:rPr>
              <a:t>M</a:t>
            </a:r>
            <a:r>
              <a:rPr lang="en-US" sz="4400" baseline="-25000" dirty="0" err="1">
                <a:solidFill>
                  <a:srgbClr val="FFFF00"/>
                </a:solidFill>
                <a:effectLst/>
              </a:rPr>
              <a:t>a</a:t>
            </a:r>
            <a:r>
              <a:rPr lang="en-US" sz="4400" dirty="0" err="1">
                <a:solidFill>
                  <a:srgbClr val="FFFF00"/>
                </a:solidFill>
                <a:effectLst/>
              </a:rPr>
              <a:t>V</a:t>
            </a:r>
            <a:r>
              <a:rPr lang="en-US" sz="4400" baseline="-25000" dirty="0" err="1">
                <a:solidFill>
                  <a:srgbClr val="FFFF00"/>
                </a:solidFill>
                <a:effectLst/>
              </a:rPr>
              <a:t>a</a:t>
            </a:r>
            <a:r>
              <a:rPr lang="en-US" sz="4400" dirty="0">
                <a:solidFill>
                  <a:srgbClr val="FFFF00"/>
                </a:solidFill>
                <a:effectLst/>
              </a:rPr>
              <a:t>= </a:t>
            </a:r>
            <a:r>
              <a:rPr lang="en-US" sz="4400" dirty="0" err="1">
                <a:solidFill>
                  <a:srgbClr val="FFFF00"/>
                </a:solidFill>
                <a:effectLst/>
              </a:rPr>
              <a:t>M</a:t>
            </a:r>
            <a:r>
              <a:rPr lang="en-US" sz="4400" baseline="-25000" dirty="0" err="1">
                <a:solidFill>
                  <a:srgbClr val="FFFF00"/>
                </a:solidFill>
                <a:effectLst/>
              </a:rPr>
              <a:t>b</a:t>
            </a:r>
            <a:r>
              <a:rPr lang="en-US" sz="4400" dirty="0" err="1">
                <a:solidFill>
                  <a:srgbClr val="FFFF00"/>
                </a:solidFill>
                <a:effectLst/>
              </a:rPr>
              <a:t>V</a:t>
            </a:r>
            <a:r>
              <a:rPr lang="en-US" sz="4400" baseline="-25000" dirty="0" err="1">
                <a:solidFill>
                  <a:srgbClr val="FFFF00"/>
                </a:solidFill>
                <a:effectLst/>
              </a:rPr>
              <a:t>b</a:t>
            </a:r>
            <a:endParaRPr lang="en-US" sz="4400" dirty="0">
              <a:solidFill>
                <a:srgbClr val="FFFF00"/>
              </a:solidFill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800" dirty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effectLst/>
              </a:rPr>
              <a:t>		where	</a:t>
            </a:r>
            <a:r>
              <a:rPr lang="en-US" dirty="0">
                <a:solidFill>
                  <a:srgbClr val="FFFFFF"/>
                </a:solidFill>
                <a:effectLst/>
              </a:rPr>
              <a:t>M</a:t>
            </a:r>
            <a:r>
              <a:rPr lang="en-US" baseline="-25000" dirty="0">
                <a:solidFill>
                  <a:srgbClr val="FFFFFF"/>
                </a:solidFill>
                <a:effectLst/>
              </a:rPr>
              <a:t>a</a:t>
            </a:r>
            <a:r>
              <a:rPr lang="en-US" dirty="0">
                <a:solidFill>
                  <a:srgbClr val="FFFFFF"/>
                </a:solidFill>
                <a:effectLst/>
              </a:rPr>
              <a:t> = molarity of acid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FFFFFF"/>
                </a:solidFill>
                <a:effectLst/>
              </a:rPr>
              <a:t>				</a:t>
            </a:r>
            <a:r>
              <a:rPr lang="en-US" dirty="0" err="1">
                <a:effectLst/>
              </a:rPr>
              <a:t>V</a:t>
            </a:r>
            <a:r>
              <a:rPr lang="en-US" baseline="-25000" dirty="0" err="1">
                <a:effectLst/>
              </a:rPr>
              <a:t>a</a:t>
            </a:r>
            <a:r>
              <a:rPr lang="en-US" baseline="-25000" dirty="0">
                <a:effectLst/>
              </a:rPr>
              <a:t> </a:t>
            </a:r>
            <a:r>
              <a:rPr lang="en-US" dirty="0">
                <a:solidFill>
                  <a:srgbClr val="FFFFFF"/>
                </a:solidFill>
                <a:effectLst/>
              </a:rPr>
              <a:t>= volume of acid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FFFFFF"/>
                </a:solidFill>
                <a:effectLst/>
              </a:rPr>
              <a:t>				M</a:t>
            </a:r>
            <a:r>
              <a:rPr lang="en-US" baseline="-25000" dirty="0">
                <a:solidFill>
                  <a:srgbClr val="FFFFFF"/>
                </a:solidFill>
                <a:effectLst/>
              </a:rPr>
              <a:t>b</a:t>
            </a:r>
            <a:r>
              <a:rPr lang="en-US" dirty="0">
                <a:solidFill>
                  <a:srgbClr val="FFFFFF"/>
                </a:solidFill>
                <a:effectLst/>
              </a:rPr>
              <a:t> = molarity of base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FFFFFF"/>
                </a:solidFill>
                <a:effectLst/>
              </a:rPr>
              <a:t>				</a:t>
            </a:r>
            <a:r>
              <a:rPr lang="en-US" dirty="0" err="1">
                <a:effectLst/>
              </a:rPr>
              <a:t>V</a:t>
            </a:r>
            <a:r>
              <a:rPr lang="en-US" baseline="-25000" dirty="0" err="1">
                <a:effectLst/>
              </a:rPr>
              <a:t>b</a:t>
            </a:r>
            <a:r>
              <a:rPr lang="en-US" baseline="-25000" dirty="0">
                <a:effectLst/>
              </a:rPr>
              <a:t> </a:t>
            </a:r>
            <a:r>
              <a:rPr lang="en-US" dirty="0">
                <a:solidFill>
                  <a:srgbClr val="FFFFFF"/>
                </a:solidFill>
                <a:effectLst/>
              </a:rPr>
              <a:t>= volume of base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>
              <a:solidFill>
                <a:srgbClr val="FFFFFF"/>
              </a:solidFill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FFFFFF"/>
                </a:solidFill>
                <a:effectLst/>
              </a:rPr>
              <a:t>				</a:t>
            </a:r>
            <a:endParaRPr lang="en-US" dirty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1712A87-F106-4517-0EF4-481CFC65C6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Ex. 1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9E0C362-89A6-7F46-D032-E960613870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534400" cy="45339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1/ 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concentration of an HCl solution if 30.0 mL of 0.100 M NaOH neutralizes 50.0 mL of the HCl?</a:t>
            </a:r>
          </a:p>
          <a:p>
            <a:pPr eaLnBrk="1" hangingPunct="1">
              <a:buNone/>
              <a:defRPr/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 HCl + NaOH  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H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 +  NaCl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(30.0 mL)(0.100 M) = (50.0 mL)·M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600" dirty="0">
              <a:solidFill>
                <a:srgbClr val="FFC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4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0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0.0600 M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  <a:endParaRPr lang="en-US" sz="20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>
            <a:extLst>
              <a:ext uri="{FF2B5EF4-FFF2-40B4-BE49-F238E27FC236}">
                <a16:creationId xmlns:a16="http://schemas.microsoft.com/office/drawing/2014/main" id="{C0660A20-02B2-9A36-C5C8-520D1F6658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" y="304800"/>
            <a:ext cx="8763000" cy="45339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 2/ A 20.0 mL solution of Sr(OH)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neutralized after 25.0 mL of standard 0.0500 M HCl is added.  What is the concentration of Sr(OH)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000" dirty="0">
              <a:solidFill>
                <a:srgbClr val="FFC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HCl  +  Sr(OH)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H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 +  SrCl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buNone/>
              <a:defRPr/>
            </a:pPr>
            <a:r>
              <a:rPr lang="en-US" sz="2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(0.0500 M )(25.0 mL) = (20.0 mL · 2 )·M</a:t>
            </a:r>
            <a:r>
              <a:rPr lang="en-US" sz="2800" baseline="-250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800" dirty="0">
              <a:solidFill>
                <a:srgbClr val="CCFF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  <a:defRPr/>
            </a:pPr>
            <a:r>
              <a:rPr lang="en-US" sz="28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provides twice the OH</a:t>
            </a:r>
            <a:r>
              <a:rPr lang="en-US" sz="2800" i="1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every Sr(OH)</a:t>
            </a:r>
            <a:r>
              <a:rPr lang="en-US" sz="2800" i="1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r" eaLnBrk="1" hangingPunct="1">
              <a:buNone/>
              <a:defRPr/>
            </a:pPr>
            <a:r>
              <a:rPr lang="en-US" sz="28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0.031</a:t>
            </a:r>
            <a:r>
              <a:rPr lang="en-US" sz="2800" u="sng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M Sr(OH)</a:t>
            </a:r>
            <a:r>
              <a:rPr lang="en-US" sz="2800" baseline="-25000" dirty="0">
                <a:solidFill>
                  <a:srgbClr val="CCFF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>
              <a:solidFill>
                <a:srgbClr val="FFC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1C2C9BF8-7342-60A4-7BE8-3B098D0447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3/ How many mL of 0.200 M H</a:t>
            </a:r>
            <a:r>
              <a:rPr lang="en-US" sz="36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36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needed to neutralize 55.0 mL of a 0.100 M solution of NaOH? </a:t>
            </a:r>
          </a:p>
          <a:p>
            <a:pPr marL="0" indent="0" algn="ctr" eaLnBrk="1" hangingPunct="1">
              <a:buNone/>
              <a:defRPr/>
            </a:pP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36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+ 2NaOH 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 2H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 +  Na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SO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ctr" eaLnBrk="1" hangingPunct="1">
              <a:buNone/>
              <a:defRPr/>
            </a:pPr>
            <a:r>
              <a:rPr lang="en-US" sz="28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provides twice the H</a:t>
            </a:r>
            <a:r>
              <a:rPr lang="en-US" sz="2800" i="1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every H</a:t>
            </a:r>
            <a:r>
              <a:rPr lang="en-US" sz="2800" i="1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i="1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800" dirty="0">
              <a:solidFill>
                <a:srgbClr val="FFC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(55.0 mL)(0.100 M) = (0.200 M · 2)·V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600" dirty="0">
              <a:solidFill>
                <a:srgbClr val="FFC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V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13.</a:t>
            </a:r>
            <a:r>
              <a:rPr lang="en-US" sz="3600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mL</a:t>
            </a:r>
            <a:endParaRPr lang="en-US" sz="36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A53E6-09F3-F8C4-9C29-0ADB6D028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D57B5-8C2D-8223-9EBA-7BCCB089E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65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3E3326BA-839A-1804-9BBE-90C8A6DE00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7164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Titration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 the measured addition of one known concentration solution (called a titrant) to the known volume of another solution of unknown concentration until the reaction reaches neutralization. </a:t>
            </a:r>
            <a:b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7EA2B6F0-CCA1-95C4-9018-E4C4BF333B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2362200"/>
          </a:xfrm>
        </p:spPr>
        <p:txBody>
          <a:bodyPr/>
          <a:lstStyle/>
          <a:p>
            <a:pPr eaLnBrk="1" hangingPunct="1"/>
            <a:r>
              <a:rPr lang="en-US" altLang="en-US" sz="4000" b="1">
                <a:solidFill>
                  <a:srgbClr val="FF66FF"/>
                </a:solidFill>
                <a:effectLst/>
              </a:rPr>
              <a:t>pH indicator</a:t>
            </a:r>
            <a:r>
              <a:rPr lang="en-US" altLang="en-US" sz="4000">
                <a:effectLst/>
              </a:rPr>
              <a:t>: A weak acid that changes color when the end point is reached in a titration. </a:t>
            </a:r>
          </a:p>
        </p:txBody>
      </p:sp>
      <p:pic>
        <p:nvPicPr>
          <p:cNvPr id="16387" name="Picture 1">
            <a:extLst>
              <a:ext uri="{FF2B5EF4-FFF2-40B4-BE49-F238E27FC236}">
                <a16:creationId xmlns:a16="http://schemas.microsoft.com/office/drawing/2014/main" id="{23676B4F-6AC7-4E95-8107-CC0093BA1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17"/>
          <a:stretch>
            <a:fillRect/>
          </a:stretch>
        </p:blipFill>
        <p:spPr bwMode="auto">
          <a:xfrm>
            <a:off x="823913" y="2667000"/>
            <a:ext cx="74961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A6CFF20A-BBD2-D2B7-808B-705FC3D61A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609600"/>
            <a:ext cx="8229600" cy="45339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sz="4000" dirty="0">
                <a:solidFill>
                  <a:srgbClr val="FFC000"/>
                </a:solidFill>
                <a:effectLst/>
              </a:rPr>
              <a:t>The example uses NaOH as the </a:t>
            </a:r>
            <a:r>
              <a:rPr lang="en-US" sz="4000" b="1" dirty="0">
                <a:solidFill>
                  <a:srgbClr val="FFC000"/>
                </a:solidFill>
                <a:effectLst/>
              </a:rPr>
              <a:t>titrant</a:t>
            </a:r>
            <a:r>
              <a:rPr lang="en-US" sz="4000" dirty="0">
                <a:solidFill>
                  <a:srgbClr val="FFC000"/>
                </a:solidFill>
                <a:effectLst/>
              </a:rPr>
              <a:t> (standard solution) and HCl as the acid of unknown concentration.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n-US" sz="4000" dirty="0">
                <a:solidFill>
                  <a:srgbClr val="FFC000"/>
                </a:solidFill>
                <a:effectLst/>
              </a:rPr>
              <a:t>The pH indicator you will use is called </a:t>
            </a:r>
            <a:r>
              <a:rPr lang="en-US" sz="4000" dirty="0">
                <a:solidFill>
                  <a:srgbClr val="FF66FF"/>
                </a:solidFill>
                <a:effectLst/>
              </a:rPr>
              <a:t>phenolphthalein</a:t>
            </a:r>
            <a:r>
              <a:rPr lang="en-US" sz="4000" dirty="0">
                <a:effectLst/>
              </a:rPr>
              <a:t>.</a:t>
            </a:r>
            <a:endParaRPr lang="en-US" sz="3600" dirty="0">
              <a:effectLst/>
            </a:endParaRPr>
          </a:p>
          <a:p>
            <a:pPr eaLnBrk="1" hangingPunct="1">
              <a:defRPr/>
            </a:pPr>
            <a:endParaRPr lang="en-US" sz="4000" dirty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0BB435E3-945A-BB0B-DCBE-D1EF5C2F20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769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3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STOP adding titrant when the </a:t>
            </a:r>
            <a:r>
              <a:rPr lang="en-US" altLang="en-US" sz="3600" b="1" dirty="0">
                <a:solidFill>
                  <a:srgbClr val="FF66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equivalence point</a:t>
            </a:r>
            <a:r>
              <a:rPr lang="en-US" altLang="en-US" sz="3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reached ~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equal concentrations of H</a:t>
            </a:r>
            <a:r>
              <a:rPr lang="en-US" altLang="en-US" sz="3600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OH</a:t>
            </a:r>
            <a:r>
              <a:rPr lang="en-US" altLang="en-US" sz="3600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in solution.  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3600" b="1" dirty="0">
                <a:solidFill>
                  <a:srgbClr val="FF66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End Point</a:t>
            </a:r>
            <a:r>
              <a:rPr lang="en-US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point at which your pH indicator changes color. This occurs when the </a:t>
            </a:r>
            <a:r>
              <a:rPr lang="en-US" altLang="en-US" sz="3600" dirty="0">
                <a:solidFill>
                  <a:srgbClr val="FF66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equivalence point</a:t>
            </a:r>
            <a:r>
              <a:rPr lang="en-US" alt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is reached.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5x8SingleSheet50mlTeflon_M">
            <a:extLst>
              <a:ext uri="{FF2B5EF4-FFF2-40B4-BE49-F238E27FC236}">
                <a16:creationId xmlns:a16="http://schemas.microsoft.com/office/drawing/2014/main" id="{B02174A5-0B7F-D6BB-2762-98F7A7040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1" b="2345"/>
          <a:stretch>
            <a:fillRect/>
          </a:stretch>
        </p:blipFill>
        <p:spPr bwMode="auto">
          <a:xfrm>
            <a:off x="3154363" y="76200"/>
            <a:ext cx="2065337" cy="661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6">
            <a:extLst>
              <a:ext uri="{FF2B5EF4-FFF2-40B4-BE49-F238E27FC236}">
                <a16:creationId xmlns:a16="http://schemas.microsoft.com/office/drawing/2014/main" id="{7A5F3A77-80DA-FCBB-EF47-9A83DB2FC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4699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3600"/>
              <a:t>Buret</a:t>
            </a:r>
          </a:p>
        </p:txBody>
      </p:sp>
      <p:pic>
        <p:nvPicPr>
          <p:cNvPr id="19460" name="Picture 8" descr="buret3">
            <a:extLst>
              <a:ext uri="{FF2B5EF4-FFF2-40B4-BE49-F238E27FC236}">
                <a16:creationId xmlns:a16="http://schemas.microsoft.com/office/drawing/2014/main" id="{2082E2E2-8581-AB21-2261-772DF333F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3352800"/>
            <a:ext cx="2471737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 Box 9">
            <a:extLst>
              <a:ext uri="{FF2B5EF4-FFF2-40B4-BE49-F238E27FC236}">
                <a16:creationId xmlns:a16="http://schemas.microsoft.com/office/drawing/2014/main" id="{2B8BB0B5-2E28-ED78-F7E7-8909B4F60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63" y="820738"/>
            <a:ext cx="1981200" cy="255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/>
              <a:t>Turn the stopcock to control the flow of titrant</a:t>
            </a:r>
          </a:p>
        </p:txBody>
      </p:sp>
      <p:sp>
        <p:nvSpPr>
          <p:cNvPr id="19462" name="Line 10">
            <a:extLst>
              <a:ext uri="{FF2B5EF4-FFF2-40B4-BE49-F238E27FC236}">
                <a16:creationId xmlns:a16="http://schemas.microsoft.com/office/drawing/2014/main" id="{29F51D16-2141-0815-6D80-C99CB70B4D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790575"/>
            <a:ext cx="2209800" cy="4508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Curved Left Arrow 1">
            <a:extLst>
              <a:ext uri="{FF2B5EF4-FFF2-40B4-BE49-F238E27FC236}">
                <a16:creationId xmlns:a16="http://schemas.microsoft.com/office/drawing/2014/main" id="{A1A79F8B-BDC2-16D2-2C2B-0AC56E4BA324}"/>
              </a:ext>
            </a:extLst>
          </p:cNvPr>
          <p:cNvSpPr>
            <a:spLocks noChangeArrowheads="1"/>
          </p:cNvSpPr>
          <p:nvPr/>
        </p:nvSpPr>
        <p:spPr bwMode="auto">
          <a:xfrm rot="-266002">
            <a:off x="2262188" y="1101725"/>
            <a:ext cx="685800" cy="2914650"/>
          </a:xfrm>
          <a:prstGeom prst="curvedLeftArrow">
            <a:avLst>
              <a:gd name="adj1" fmla="val 24969"/>
              <a:gd name="adj2" fmla="val 49918"/>
              <a:gd name="adj3" fmla="val 25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9464" name="Text Box 6">
            <a:extLst>
              <a:ext uri="{FF2B5EF4-FFF2-40B4-BE49-F238E27FC236}">
                <a16:creationId xmlns:a16="http://schemas.microsoft.com/office/drawing/2014/main" id="{8A99F981-3620-7738-2C2C-7C14E85D0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213" y="2057400"/>
            <a:ext cx="315436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3600"/>
              <a:t>Buret clamp and ringstand</a:t>
            </a:r>
          </a:p>
        </p:txBody>
      </p:sp>
      <p:sp>
        <p:nvSpPr>
          <p:cNvPr id="19465" name="Arrow: Left 1">
            <a:extLst>
              <a:ext uri="{FF2B5EF4-FFF2-40B4-BE49-F238E27FC236}">
                <a16:creationId xmlns:a16="http://schemas.microsoft.com/office/drawing/2014/main" id="{DBA735FB-77DE-67E0-691A-84F5047350FF}"/>
              </a:ext>
            </a:extLst>
          </p:cNvPr>
          <p:cNvSpPr>
            <a:spLocks noChangeArrowheads="1"/>
          </p:cNvSpPr>
          <p:nvPr/>
        </p:nvSpPr>
        <p:spPr bwMode="auto">
          <a:xfrm rot="-802121">
            <a:off x="4467225" y="2359025"/>
            <a:ext cx="938213" cy="288925"/>
          </a:xfrm>
          <a:prstGeom prst="leftArrow">
            <a:avLst>
              <a:gd name="adj1" fmla="val 50000"/>
              <a:gd name="adj2" fmla="val 50077"/>
            </a:avLst>
          </a:prstGeom>
          <a:solidFill>
            <a:srgbClr val="F91B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>
            <a:extLst>
              <a:ext uri="{FF2B5EF4-FFF2-40B4-BE49-F238E27FC236}">
                <a16:creationId xmlns:a16="http://schemas.microsoft.com/office/drawing/2014/main" id="{6720E3CA-CF2B-7BED-3680-CB6F61DC8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96850"/>
            <a:ext cx="557847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starting volume to nearest 0.01 or 0.02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mL.</a:t>
            </a:r>
            <a:endParaRPr lang="en-US" altLang="en-US" sz="36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 titration; then record final volume to nearest 0.01 or 0.02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mL.</a:t>
            </a:r>
            <a:endParaRPr lang="en-US" altLang="en-US" sz="36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Subtract starting volume from final volume.</a:t>
            </a:r>
          </a:p>
        </p:txBody>
      </p:sp>
      <p:pic>
        <p:nvPicPr>
          <p:cNvPr id="20483" name="Picture 12" descr="http://www.oocities.org/stjoegrade6/meniscusphoto.jpg">
            <a:extLst>
              <a:ext uri="{FF2B5EF4-FFF2-40B4-BE49-F238E27FC236}">
                <a16:creationId xmlns:a16="http://schemas.microsoft.com/office/drawing/2014/main" id="{70160311-CAFB-DF9F-D17E-79C1C69B2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39" r="16280"/>
          <a:stretch>
            <a:fillRect/>
          </a:stretch>
        </p:blipFill>
        <p:spPr bwMode="auto">
          <a:xfrm>
            <a:off x="252413" y="304800"/>
            <a:ext cx="2895600" cy="604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Line 10">
            <a:extLst>
              <a:ext uri="{FF2B5EF4-FFF2-40B4-BE49-F238E27FC236}">
                <a16:creationId xmlns:a16="http://schemas.microsoft.com/office/drawing/2014/main" id="{271A6BF4-917F-E413-624B-806B38FA4F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2514600"/>
            <a:ext cx="1676400" cy="762000"/>
          </a:xfrm>
          <a:prstGeom prst="line">
            <a:avLst/>
          </a:prstGeom>
          <a:noFill/>
          <a:ln w="57150">
            <a:solidFill>
              <a:srgbClr val="2CDBE4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3419E9C-67B8-895A-FA12-249C3EFF1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rgbClr val="FF99FF"/>
                </a:solidFill>
                <a:effectLst/>
              </a:rPr>
              <a:t>Color Change During Titration</a:t>
            </a:r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66ACAA48-0180-FFD4-ADA1-82F4D4191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50" y="5259388"/>
            <a:ext cx="3011488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800"/>
              <a:t>Acid solution with </a:t>
            </a:r>
            <a:r>
              <a:rPr lang="en-US" altLang="en-US" sz="2800">
                <a:solidFill>
                  <a:srgbClr val="FF99FF"/>
                </a:solidFill>
              </a:rPr>
              <a:t>phenolphthalein</a:t>
            </a:r>
            <a:r>
              <a:rPr lang="en-US" altLang="en-US" sz="2800"/>
              <a:t> indicator</a:t>
            </a:r>
          </a:p>
        </p:txBody>
      </p:sp>
      <p:sp>
        <p:nvSpPr>
          <p:cNvPr id="21508" name="Text Box 8">
            <a:extLst>
              <a:ext uri="{FF2B5EF4-FFF2-40B4-BE49-F238E27FC236}">
                <a16:creationId xmlns:a16="http://schemas.microsoft.com/office/drawing/2014/main" id="{2A02CF99-45EF-3B2A-0A74-4F5289E1B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286375"/>
            <a:ext cx="2560638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800"/>
              <a:t>Endpoint is reached (neutralization)</a:t>
            </a:r>
          </a:p>
        </p:txBody>
      </p:sp>
      <p:pic>
        <p:nvPicPr>
          <p:cNvPr id="21509" name="Content Placeholder 2">
            <a:extLst>
              <a:ext uri="{FF2B5EF4-FFF2-40B4-BE49-F238E27FC236}">
                <a16:creationId xmlns:a16="http://schemas.microsoft.com/office/drawing/2014/main" id="{D75B7461-6CEB-4C28-B368-7E7809A713D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249363"/>
            <a:ext cx="7499350" cy="4037012"/>
          </a:xfrm>
        </p:spPr>
      </p:pic>
      <p:cxnSp>
        <p:nvCxnSpPr>
          <p:cNvPr id="21510" name="Straight Arrow Connector 4">
            <a:extLst>
              <a:ext uri="{FF2B5EF4-FFF2-40B4-BE49-F238E27FC236}">
                <a16:creationId xmlns:a16="http://schemas.microsoft.com/office/drawing/2014/main" id="{72C7E284-5D6A-374C-7172-06C8CFCE317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2000" y="4572000"/>
            <a:ext cx="628650" cy="762000"/>
          </a:xfrm>
          <a:prstGeom prst="straightConnector1">
            <a:avLst/>
          </a:prstGeom>
          <a:noFill/>
          <a:ln w="57150" algn="ctr">
            <a:solidFill>
              <a:srgbClr val="45E4F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1" name="Straight Arrow Connector 13">
            <a:extLst>
              <a:ext uri="{FF2B5EF4-FFF2-40B4-BE49-F238E27FC236}">
                <a16:creationId xmlns:a16="http://schemas.microsoft.com/office/drawing/2014/main" id="{4373F074-6312-E842-2CC4-25304DD9BF1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92638" y="4572000"/>
            <a:ext cx="465137" cy="762000"/>
          </a:xfrm>
          <a:prstGeom prst="straightConnector1">
            <a:avLst/>
          </a:prstGeom>
          <a:noFill/>
          <a:ln w="57150" algn="ctr">
            <a:solidFill>
              <a:srgbClr val="45E4F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12" name="Text Box 8">
            <a:extLst>
              <a:ext uri="{FF2B5EF4-FFF2-40B4-BE49-F238E27FC236}">
                <a16:creationId xmlns:a16="http://schemas.microsoft.com/office/drawing/2014/main" id="{B571FB23-C4C1-B116-AAAE-E4A0D1095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4038" y="5297488"/>
            <a:ext cx="2560637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2800"/>
              <a:t>Too much base added</a:t>
            </a:r>
          </a:p>
        </p:txBody>
      </p:sp>
      <p:cxnSp>
        <p:nvCxnSpPr>
          <p:cNvPr id="21513" name="Straight Arrow Connector 16">
            <a:extLst>
              <a:ext uri="{FF2B5EF4-FFF2-40B4-BE49-F238E27FC236}">
                <a16:creationId xmlns:a16="http://schemas.microsoft.com/office/drawing/2014/main" id="{8F5143EF-E290-2D2B-511C-25EEABE2D31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7594600" y="4587875"/>
            <a:ext cx="53975" cy="822325"/>
          </a:xfrm>
          <a:prstGeom prst="straightConnector1">
            <a:avLst/>
          </a:prstGeom>
          <a:noFill/>
          <a:ln w="57150" algn="ctr">
            <a:solidFill>
              <a:srgbClr val="45E4F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A045E15-9A10-40EF-DCD4-5842E6075B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13E2807-2EC6-51ED-E7F2-5CF956E9FC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pic>
        <p:nvPicPr>
          <p:cNvPr id="22532" name="Picture 4" descr="strongab">
            <a:extLst>
              <a:ext uri="{FF2B5EF4-FFF2-40B4-BE49-F238E27FC236}">
                <a16:creationId xmlns:a16="http://schemas.microsoft.com/office/drawing/2014/main" id="{74BF9FCC-1A30-5438-853F-52F0B34BB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807450" cy="602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gital Dots">
  <a:themeElements>
    <a:clrScheme name="Digital Dots 5">
      <a:dk1>
        <a:srgbClr val="5B5E52"/>
      </a:dk1>
      <a:lt1>
        <a:srgbClr val="FFFFFF"/>
      </a:lt1>
      <a:dk2>
        <a:srgbClr val="686B5D"/>
      </a:dk2>
      <a:lt2>
        <a:srgbClr val="CCD5C7"/>
      </a:lt2>
      <a:accent1>
        <a:srgbClr val="809EA8"/>
      </a:accent1>
      <a:accent2>
        <a:srgbClr val="4F5147"/>
      </a:accent2>
      <a:accent3>
        <a:srgbClr val="B9BAB6"/>
      </a:accent3>
      <a:accent4>
        <a:srgbClr val="DADADA"/>
      </a:accent4>
      <a:accent5>
        <a:srgbClr val="C0CCD1"/>
      </a:accent5>
      <a:accent6>
        <a:srgbClr val="47493F"/>
      </a:accent6>
      <a:hlink>
        <a:srgbClr val="AAA854"/>
      </a:hlink>
      <a:folHlink>
        <a:srgbClr val="E1D09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7324</TotalTime>
  <Words>516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Wingdings</vt:lpstr>
      <vt:lpstr>Calibri</vt:lpstr>
      <vt:lpstr>Symbol</vt:lpstr>
      <vt:lpstr>Digital Dots</vt:lpstr>
      <vt:lpstr>Titrations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Color Change During Titration</vt:lpstr>
      <vt:lpstr>PowerPoint Presentation</vt:lpstr>
      <vt:lpstr>pH Indicators</vt:lpstr>
      <vt:lpstr>Solving Titration Problems: </vt:lpstr>
      <vt:lpstr>Ex. 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Galindo Catherine E</dc:creator>
  <cp:lastModifiedBy>Holland Jeff</cp:lastModifiedBy>
  <cp:revision>46</cp:revision>
  <cp:lastPrinted>2021-05-06T12:57:57Z</cp:lastPrinted>
  <dcterms:created xsi:type="dcterms:W3CDTF">1601-01-01T00:00:00Z</dcterms:created>
  <dcterms:modified xsi:type="dcterms:W3CDTF">2024-05-10T21:18:20Z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